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10.xml" ContentType="application/vnd.ms-office.drawingml.diagramDrawing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827" r:id="rId4"/>
  </p:sldMasterIdLst>
  <p:notesMasterIdLst>
    <p:notesMasterId r:id="rId24"/>
  </p:notesMasterIdLst>
  <p:sldIdLst>
    <p:sldId id="257" r:id="rId5"/>
    <p:sldId id="336" r:id="rId6"/>
    <p:sldId id="338" r:id="rId7"/>
    <p:sldId id="376" r:id="rId8"/>
    <p:sldId id="261" r:id="rId9"/>
    <p:sldId id="398" r:id="rId10"/>
    <p:sldId id="401" r:id="rId11"/>
    <p:sldId id="417" r:id="rId12"/>
    <p:sldId id="294" r:id="rId13"/>
    <p:sldId id="262" r:id="rId14"/>
    <p:sldId id="311" r:id="rId15"/>
    <p:sldId id="368" r:id="rId16"/>
    <p:sldId id="424" r:id="rId17"/>
    <p:sldId id="370" r:id="rId18"/>
    <p:sldId id="371" r:id="rId19"/>
    <p:sldId id="373" r:id="rId20"/>
    <p:sldId id="260" r:id="rId21"/>
    <p:sldId id="378" r:id="rId22"/>
    <p:sldId id="416" r:id="rId2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519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03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558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078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75976" algn="l" defTabSz="910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31172" algn="l" defTabSz="910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186367" algn="l" defTabSz="910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41562" algn="l" defTabSz="91039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56" autoAdjust="0"/>
    <p:restoredTop sz="94660"/>
  </p:normalViewPr>
  <p:slideViewPr>
    <p:cSldViewPr>
      <p:cViewPr varScale="1">
        <p:scale>
          <a:sx n="107" d="100"/>
          <a:sy n="107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55022C-4BEC-4192-9DF8-187D800C439B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B4F8191-113E-4286-BEE3-9BACE428963D}">
      <dgm:prSet phldrT="[Текст]"/>
      <dgm:spPr/>
      <dgm:t>
        <a:bodyPr/>
        <a:lstStyle/>
        <a:p>
          <a:r>
            <a:rPr lang="ru-RU" dirty="0" smtClean="0"/>
            <a:t>ВСЕ!</a:t>
          </a:r>
          <a:endParaRPr lang="ru-RU" dirty="0"/>
        </a:p>
      </dgm:t>
    </dgm:pt>
    <dgm:pt modelId="{FF83610D-1639-45CC-9454-A44F4944D7E3}" type="parTrans" cxnId="{28FA7A52-B55F-40E7-B85E-EEF135A40C60}">
      <dgm:prSet/>
      <dgm:spPr/>
      <dgm:t>
        <a:bodyPr/>
        <a:lstStyle/>
        <a:p>
          <a:endParaRPr lang="ru-RU"/>
        </a:p>
      </dgm:t>
    </dgm:pt>
    <dgm:pt modelId="{7901B8D8-0C63-42B3-B865-3994A6521EB3}" type="sibTrans" cxnId="{28FA7A52-B55F-40E7-B85E-EEF135A40C60}">
      <dgm:prSet/>
      <dgm:spPr/>
      <dgm:t>
        <a:bodyPr/>
        <a:lstStyle/>
        <a:p>
          <a:endParaRPr lang="ru-RU"/>
        </a:p>
      </dgm:t>
    </dgm:pt>
    <dgm:pt modelId="{B9C7D99A-FDB5-40E6-B3C3-0B3BC52FB784}">
      <dgm:prSet phldrT="[Текст]"/>
      <dgm:spPr/>
      <dgm:t>
        <a:bodyPr/>
        <a:lstStyle/>
        <a:p>
          <a:r>
            <a:rPr lang="ru-RU" dirty="0" err="1" smtClean="0"/>
            <a:t>Внутришкольные</a:t>
          </a:r>
          <a:r>
            <a:rPr lang="ru-RU" dirty="0" smtClean="0"/>
            <a:t> предметные олимпиады</a:t>
          </a:r>
          <a:endParaRPr lang="ru-RU" dirty="0"/>
        </a:p>
      </dgm:t>
    </dgm:pt>
    <dgm:pt modelId="{05674C00-E8B9-40B5-BE05-989E1E67E7C6}" type="parTrans" cxnId="{F7C86045-8814-4CE5-AC84-2E30642BD226}">
      <dgm:prSet/>
      <dgm:spPr/>
      <dgm:t>
        <a:bodyPr/>
        <a:lstStyle/>
        <a:p>
          <a:endParaRPr lang="ru-RU"/>
        </a:p>
      </dgm:t>
    </dgm:pt>
    <dgm:pt modelId="{A331625E-B96C-466D-91C1-4EC847A1F874}" type="sibTrans" cxnId="{F7C86045-8814-4CE5-AC84-2E30642BD226}">
      <dgm:prSet/>
      <dgm:spPr/>
      <dgm:t>
        <a:bodyPr/>
        <a:lstStyle/>
        <a:p>
          <a:endParaRPr lang="ru-RU"/>
        </a:p>
      </dgm:t>
    </dgm:pt>
    <dgm:pt modelId="{35C8BB78-EF38-4C45-A237-D5F626507B0B}">
      <dgm:prSet phldrT="[Текст]"/>
      <dgm:spPr/>
      <dgm:t>
        <a:bodyPr/>
        <a:lstStyle/>
        <a:p>
          <a:r>
            <a:rPr lang="ru-RU" dirty="0" smtClean="0"/>
            <a:t>Победители!</a:t>
          </a:r>
          <a:endParaRPr lang="ru-RU" dirty="0"/>
        </a:p>
      </dgm:t>
    </dgm:pt>
    <dgm:pt modelId="{32C4553C-5756-4D87-A0D6-5FA8CC8BB34F}" type="parTrans" cxnId="{6B394136-8C28-4A07-8330-7AA361FE54D8}">
      <dgm:prSet/>
      <dgm:spPr/>
      <dgm:t>
        <a:bodyPr/>
        <a:lstStyle/>
        <a:p>
          <a:endParaRPr lang="ru-RU"/>
        </a:p>
      </dgm:t>
    </dgm:pt>
    <dgm:pt modelId="{9E269277-A2C1-4048-862B-92062500CAD4}" type="sibTrans" cxnId="{6B394136-8C28-4A07-8330-7AA361FE54D8}">
      <dgm:prSet/>
      <dgm:spPr/>
      <dgm:t>
        <a:bodyPr/>
        <a:lstStyle/>
        <a:p>
          <a:endParaRPr lang="ru-RU"/>
        </a:p>
      </dgm:t>
    </dgm:pt>
    <dgm:pt modelId="{BFBA1424-AB38-4EBF-8CBF-939BC0BDCF67}">
      <dgm:prSet phldrT="[Текст]"/>
      <dgm:spPr/>
      <dgm:t>
        <a:bodyPr/>
        <a:lstStyle/>
        <a:p>
          <a:r>
            <a:rPr lang="ru-RU" dirty="0" smtClean="0"/>
            <a:t>Всероссийская олимпиада</a:t>
          </a:r>
          <a:endParaRPr lang="ru-RU" dirty="0"/>
        </a:p>
      </dgm:t>
    </dgm:pt>
    <dgm:pt modelId="{97425209-248F-408D-8939-C4A7255CF0B3}" type="parTrans" cxnId="{49D01B82-145D-4A71-85E8-12C973C49BDB}">
      <dgm:prSet/>
      <dgm:spPr/>
      <dgm:t>
        <a:bodyPr/>
        <a:lstStyle/>
        <a:p>
          <a:endParaRPr lang="ru-RU"/>
        </a:p>
      </dgm:t>
    </dgm:pt>
    <dgm:pt modelId="{9380C820-E0DB-45A2-A4C3-A3BF63749713}" type="sibTrans" cxnId="{49D01B82-145D-4A71-85E8-12C973C49BDB}">
      <dgm:prSet/>
      <dgm:spPr/>
      <dgm:t>
        <a:bodyPr/>
        <a:lstStyle/>
        <a:p>
          <a:endParaRPr lang="ru-RU"/>
        </a:p>
      </dgm:t>
    </dgm:pt>
    <dgm:pt modelId="{A7B0E9E0-669E-487D-94FC-EA7243A6BB5B}">
      <dgm:prSet phldrT="[Текст]"/>
      <dgm:spPr/>
      <dgm:t>
        <a:bodyPr/>
        <a:lstStyle/>
        <a:p>
          <a:r>
            <a:rPr lang="ru-RU" dirty="0" smtClean="0"/>
            <a:t>Талантливые!</a:t>
          </a:r>
          <a:endParaRPr lang="ru-RU" dirty="0"/>
        </a:p>
      </dgm:t>
    </dgm:pt>
    <dgm:pt modelId="{3818FE3F-1184-4D6F-B584-B0089ABF1B0F}" type="parTrans" cxnId="{99418669-1F08-4E6B-88C2-9B3BC686E9D7}">
      <dgm:prSet/>
      <dgm:spPr/>
      <dgm:t>
        <a:bodyPr/>
        <a:lstStyle/>
        <a:p>
          <a:endParaRPr lang="ru-RU"/>
        </a:p>
      </dgm:t>
    </dgm:pt>
    <dgm:pt modelId="{F64A57D7-C1C0-4CCE-87F2-FB75EACBE478}" type="sibTrans" cxnId="{99418669-1F08-4E6B-88C2-9B3BC686E9D7}">
      <dgm:prSet/>
      <dgm:spPr/>
      <dgm:t>
        <a:bodyPr/>
        <a:lstStyle/>
        <a:p>
          <a:endParaRPr lang="ru-RU"/>
        </a:p>
      </dgm:t>
    </dgm:pt>
    <dgm:pt modelId="{0DD9E12E-39DB-423A-8735-1BC173EAF19F}">
      <dgm:prSet phldrT="[Текст]"/>
      <dgm:spPr/>
      <dgm:t>
        <a:bodyPr/>
        <a:lstStyle/>
        <a:p>
          <a:r>
            <a:rPr lang="ru-RU" dirty="0" smtClean="0"/>
            <a:t>Международная олимпиада</a:t>
          </a:r>
          <a:endParaRPr lang="ru-RU" dirty="0"/>
        </a:p>
      </dgm:t>
    </dgm:pt>
    <dgm:pt modelId="{C22F3042-8FD3-4209-BB31-73D9547DCF67}" type="parTrans" cxnId="{060F0886-2368-46D5-BB04-C06552FB90C2}">
      <dgm:prSet/>
      <dgm:spPr/>
      <dgm:t>
        <a:bodyPr/>
        <a:lstStyle/>
        <a:p>
          <a:endParaRPr lang="ru-RU"/>
        </a:p>
      </dgm:t>
    </dgm:pt>
    <dgm:pt modelId="{D4581928-FA2E-4A5B-826B-6804DF02E685}" type="sibTrans" cxnId="{060F0886-2368-46D5-BB04-C06552FB90C2}">
      <dgm:prSet/>
      <dgm:spPr/>
      <dgm:t>
        <a:bodyPr/>
        <a:lstStyle/>
        <a:p>
          <a:endParaRPr lang="ru-RU"/>
        </a:p>
      </dgm:t>
    </dgm:pt>
    <dgm:pt modelId="{1E9A4B3F-1761-4B18-B341-02557A776632}" type="pres">
      <dgm:prSet presAssocID="{5255022C-4BEC-4192-9DF8-187D800C43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4B8B9-498C-4F0F-9F3C-600649DBFB7F}" type="pres">
      <dgm:prSet presAssocID="{1B4F8191-113E-4286-BEE3-9BACE428963D}" presName="composite" presStyleCnt="0"/>
      <dgm:spPr/>
    </dgm:pt>
    <dgm:pt modelId="{FD60DCD8-AD76-40A5-A216-0F2C9054A1BC}" type="pres">
      <dgm:prSet presAssocID="{1B4F8191-113E-4286-BEE3-9BACE428963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D6E4E-C947-44F3-96F1-3B73FB8626AB}" type="pres">
      <dgm:prSet presAssocID="{1B4F8191-113E-4286-BEE3-9BACE428963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9DD72-A9C2-48F0-AC13-18CC2EC3DC6A}" type="pres">
      <dgm:prSet presAssocID="{7901B8D8-0C63-42B3-B865-3994A6521EB3}" presName="sp" presStyleCnt="0"/>
      <dgm:spPr/>
    </dgm:pt>
    <dgm:pt modelId="{CB5CEBFC-C9E9-41EC-969F-3AD1A0C80929}" type="pres">
      <dgm:prSet presAssocID="{35C8BB78-EF38-4C45-A237-D5F626507B0B}" presName="composite" presStyleCnt="0"/>
      <dgm:spPr/>
    </dgm:pt>
    <dgm:pt modelId="{B8A4B138-BD7D-4DDE-828B-3F8B7EC00DA5}" type="pres">
      <dgm:prSet presAssocID="{35C8BB78-EF38-4C45-A237-D5F626507B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779FD-5CD2-4E20-96AB-A66C5AC1160C}" type="pres">
      <dgm:prSet presAssocID="{35C8BB78-EF38-4C45-A237-D5F626507B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E8BCE-A402-49DF-BF00-7E029AB85C25}" type="pres">
      <dgm:prSet presAssocID="{9E269277-A2C1-4048-862B-92062500CAD4}" presName="sp" presStyleCnt="0"/>
      <dgm:spPr/>
    </dgm:pt>
    <dgm:pt modelId="{6BA2CBAB-18F5-4C1F-A563-A77ED4549A24}" type="pres">
      <dgm:prSet presAssocID="{A7B0E9E0-669E-487D-94FC-EA7243A6BB5B}" presName="composite" presStyleCnt="0"/>
      <dgm:spPr/>
    </dgm:pt>
    <dgm:pt modelId="{7A2E2AB4-CBC5-4F6C-80A9-054CF0929730}" type="pres">
      <dgm:prSet presAssocID="{A7B0E9E0-669E-487D-94FC-EA7243A6BB5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D430A-A392-4C8D-9F65-BD712D83915E}" type="pres">
      <dgm:prSet presAssocID="{A7B0E9E0-669E-487D-94FC-EA7243A6BB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30360-47BE-4771-8896-AB40C0AC3542}" type="presOf" srcId="{5255022C-4BEC-4192-9DF8-187D800C439B}" destId="{1E9A4B3F-1761-4B18-B341-02557A776632}" srcOrd="0" destOrd="0" presId="urn:microsoft.com/office/officeart/2005/8/layout/chevron2"/>
    <dgm:cxn modelId="{99418669-1F08-4E6B-88C2-9B3BC686E9D7}" srcId="{5255022C-4BEC-4192-9DF8-187D800C439B}" destId="{A7B0E9E0-669E-487D-94FC-EA7243A6BB5B}" srcOrd="2" destOrd="0" parTransId="{3818FE3F-1184-4D6F-B584-B0089ABF1B0F}" sibTransId="{F64A57D7-C1C0-4CCE-87F2-FB75EACBE478}"/>
    <dgm:cxn modelId="{F053AAE2-9293-48C6-A3FF-DDB3A349D3DB}" type="presOf" srcId="{35C8BB78-EF38-4C45-A237-D5F626507B0B}" destId="{B8A4B138-BD7D-4DDE-828B-3F8B7EC00DA5}" srcOrd="0" destOrd="0" presId="urn:microsoft.com/office/officeart/2005/8/layout/chevron2"/>
    <dgm:cxn modelId="{28FA7A52-B55F-40E7-B85E-EEF135A40C60}" srcId="{5255022C-4BEC-4192-9DF8-187D800C439B}" destId="{1B4F8191-113E-4286-BEE3-9BACE428963D}" srcOrd="0" destOrd="0" parTransId="{FF83610D-1639-45CC-9454-A44F4944D7E3}" sibTransId="{7901B8D8-0C63-42B3-B865-3994A6521EB3}"/>
    <dgm:cxn modelId="{49D01B82-145D-4A71-85E8-12C973C49BDB}" srcId="{35C8BB78-EF38-4C45-A237-D5F626507B0B}" destId="{BFBA1424-AB38-4EBF-8CBF-939BC0BDCF67}" srcOrd="0" destOrd="0" parTransId="{97425209-248F-408D-8939-C4A7255CF0B3}" sibTransId="{9380C820-E0DB-45A2-A4C3-A3BF63749713}"/>
    <dgm:cxn modelId="{7200CDE1-D19C-4B3D-9E3C-373505C9B97C}" type="presOf" srcId="{B9C7D99A-FDB5-40E6-B3C3-0B3BC52FB784}" destId="{1CCD6E4E-C947-44F3-96F1-3B73FB8626AB}" srcOrd="0" destOrd="0" presId="urn:microsoft.com/office/officeart/2005/8/layout/chevron2"/>
    <dgm:cxn modelId="{B61BC834-ECA3-4161-BB92-FE21A53D7944}" type="presOf" srcId="{A7B0E9E0-669E-487D-94FC-EA7243A6BB5B}" destId="{7A2E2AB4-CBC5-4F6C-80A9-054CF0929730}" srcOrd="0" destOrd="0" presId="urn:microsoft.com/office/officeart/2005/8/layout/chevron2"/>
    <dgm:cxn modelId="{B949F2EE-2C89-496A-9C8B-36644991850E}" type="presOf" srcId="{1B4F8191-113E-4286-BEE3-9BACE428963D}" destId="{FD60DCD8-AD76-40A5-A216-0F2C9054A1BC}" srcOrd="0" destOrd="0" presId="urn:microsoft.com/office/officeart/2005/8/layout/chevron2"/>
    <dgm:cxn modelId="{554811AD-544A-4C8E-870B-677EBBA20E09}" type="presOf" srcId="{0DD9E12E-39DB-423A-8735-1BC173EAF19F}" destId="{FC2D430A-A392-4C8D-9F65-BD712D83915E}" srcOrd="0" destOrd="0" presId="urn:microsoft.com/office/officeart/2005/8/layout/chevron2"/>
    <dgm:cxn modelId="{6B394136-8C28-4A07-8330-7AA361FE54D8}" srcId="{5255022C-4BEC-4192-9DF8-187D800C439B}" destId="{35C8BB78-EF38-4C45-A237-D5F626507B0B}" srcOrd="1" destOrd="0" parTransId="{32C4553C-5756-4D87-A0D6-5FA8CC8BB34F}" sibTransId="{9E269277-A2C1-4048-862B-92062500CAD4}"/>
    <dgm:cxn modelId="{F7C86045-8814-4CE5-AC84-2E30642BD226}" srcId="{1B4F8191-113E-4286-BEE3-9BACE428963D}" destId="{B9C7D99A-FDB5-40E6-B3C3-0B3BC52FB784}" srcOrd="0" destOrd="0" parTransId="{05674C00-E8B9-40B5-BE05-989E1E67E7C6}" sibTransId="{A331625E-B96C-466D-91C1-4EC847A1F874}"/>
    <dgm:cxn modelId="{060F0886-2368-46D5-BB04-C06552FB90C2}" srcId="{A7B0E9E0-669E-487D-94FC-EA7243A6BB5B}" destId="{0DD9E12E-39DB-423A-8735-1BC173EAF19F}" srcOrd="0" destOrd="0" parTransId="{C22F3042-8FD3-4209-BB31-73D9547DCF67}" sibTransId="{D4581928-FA2E-4A5B-826B-6804DF02E685}"/>
    <dgm:cxn modelId="{0613693E-2E8F-4EBC-A6AF-BCD9115D96BC}" type="presOf" srcId="{BFBA1424-AB38-4EBF-8CBF-939BC0BDCF67}" destId="{AC7779FD-5CD2-4E20-96AB-A66C5AC1160C}" srcOrd="0" destOrd="0" presId="urn:microsoft.com/office/officeart/2005/8/layout/chevron2"/>
    <dgm:cxn modelId="{7E04CEF7-1674-40FB-9F2F-CDBAB9A10A77}" type="presParOf" srcId="{1E9A4B3F-1761-4B18-B341-02557A776632}" destId="{DE74B8B9-498C-4F0F-9F3C-600649DBFB7F}" srcOrd="0" destOrd="0" presId="urn:microsoft.com/office/officeart/2005/8/layout/chevron2"/>
    <dgm:cxn modelId="{EC428E56-8DAE-4F33-8F2D-B72066779C96}" type="presParOf" srcId="{DE74B8B9-498C-4F0F-9F3C-600649DBFB7F}" destId="{FD60DCD8-AD76-40A5-A216-0F2C9054A1BC}" srcOrd="0" destOrd="0" presId="urn:microsoft.com/office/officeart/2005/8/layout/chevron2"/>
    <dgm:cxn modelId="{80612805-E1F1-431E-B710-B24D6CFFF9C7}" type="presParOf" srcId="{DE74B8B9-498C-4F0F-9F3C-600649DBFB7F}" destId="{1CCD6E4E-C947-44F3-96F1-3B73FB8626AB}" srcOrd="1" destOrd="0" presId="urn:microsoft.com/office/officeart/2005/8/layout/chevron2"/>
    <dgm:cxn modelId="{4BA4B7AD-4015-4EBB-A08F-B7EB15BACA45}" type="presParOf" srcId="{1E9A4B3F-1761-4B18-B341-02557A776632}" destId="{0A69DD72-A9C2-48F0-AC13-18CC2EC3DC6A}" srcOrd="1" destOrd="0" presId="urn:microsoft.com/office/officeart/2005/8/layout/chevron2"/>
    <dgm:cxn modelId="{542E3A00-0BCD-4CDA-96D7-B458E14A0E0C}" type="presParOf" srcId="{1E9A4B3F-1761-4B18-B341-02557A776632}" destId="{CB5CEBFC-C9E9-41EC-969F-3AD1A0C80929}" srcOrd="2" destOrd="0" presId="urn:microsoft.com/office/officeart/2005/8/layout/chevron2"/>
    <dgm:cxn modelId="{7DF64475-2B56-41E6-A412-D6E1149FC96F}" type="presParOf" srcId="{CB5CEBFC-C9E9-41EC-969F-3AD1A0C80929}" destId="{B8A4B138-BD7D-4DDE-828B-3F8B7EC00DA5}" srcOrd="0" destOrd="0" presId="urn:microsoft.com/office/officeart/2005/8/layout/chevron2"/>
    <dgm:cxn modelId="{9D325246-291D-4EEA-88E6-3B543BE56209}" type="presParOf" srcId="{CB5CEBFC-C9E9-41EC-969F-3AD1A0C80929}" destId="{AC7779FD-5CD2-4E20-96AB-A66C5AC1160C}" srcOrd="1" destOrd="0" presId="urn:microsoft.com/office/officeart/2005/8/layout/chevron2"/>
    <dgm:cxn modelId="{3FD8F969-4B3B-4371-AA48-3F60981CE031}" type="presParOf" srcId="{1E9A4B3F-1761-4B18-B341-02557A776632}" destId="{342E8BCE-A402-49DF-BF00-7E029AB85C25}" srcOrd="3" destOrd="0" presId="urn:microsoft.com/office/officeart/2005/8/layout/chevron2"/>
    <dgm:cxn modelId="{61207315-CC5D-4410-9295-5ED1063D8659}" type="presParOf" srcId="{1E9A4B3F-1761-4B18-B341-02557A776632}" destId="{6BA2CBAB-18F5-4C1F-A563-A77ED4549A24}" srcOrd="4" destOrd="0" presId="urn:microsoft.com/office/officeart/2005/8/layout/chevron2"/>
    <dgm:cxn modelId="{B8E1B97E-5897-41F1-887E-CA53ACE78605}" type="presParOf" srcId="{6BA2CBAB-18F5-4C1F-A563-A77ED4549A24}" destId="{7A2E2AB4-CBC5-4F6C-80A9-054CF0929730}" srcOrd="0" destOrd="0" presId="urn:microsoft.com/office/officeart/2005/8/layout/chevron2"/>
    <dgm:cxn modelId="{5E72A413-28B8-4CB1-A174-DE5E4ED29C16}" type="presParOf" srcId="{6BA2CBAB-18F5-4C1F-A563-A77ED4549A24}" destId="{FC2D430A-A392-4C8D-9F65-BD712D8391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DEF91-AC9B-456C-A868-96FDB31ACFC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521E67B-B9D2-4AF1-AD2B-EB6E479BC6F5}">
      <dgm:prSet phldrT="[Текст]" custT="1"/>
      <dgm:spPr/>
      <dgm:t>
        <a:bodyPr/>
        <a:lstStyle/>
        <a:p>
          <a:r>
            <a:rPr lang="ru-RU" sz="2000" dirty="0" smtClean="0"/>
            <a:t>•	Формирование ключевых компетенций школьников в учебной и внеурочной деятельности в соответствии с требованиями ФГОС; </a:t>
          </a:r>
        </a:p>
        <a:p>
          <a:r>
            <a:rPr lang="ru-RU" sz="1100" dirty="0" smtClean="0"/>
            <a:t>Под компетенцией в ФГОС понимается способность применять знания, умения, личностные качества и практический опыт для успешной деятельности в определенной области.		</a:t>
          </a:r>
          <a:endParaRPr lang="ru-RU" sz="1100" dirty="0"/>
        </a:p>
      </dgm:t>
    </dgm:pt>
    <dgm:pt modelId="{9B3F2C11-ED7F-42F4-BED9-031E65EC119D}" type="parTrans" cxnId="{AA3537AB-5588-4152-A533-E9BA8CB8F577}">
      <dgm:prSet/>
      <dgm:spPr/>
      <dgm:t>
        <a:bodyPr/>
        <a:lstStyle/>
        <a:p>
          <a:endParaRPr lang="ru-RU"/>
        </a:p>
      </dgm:t>
    </dgm:pt>
    <dgm:pt modelId="{4C2AFAAF-21E5-43F8-81D5-F36B47DC6DF1}" type="sibTrans" cxnId="{AA3537AB-5588-4152-A533-E9BA8CB8F577}">
      <dgm:prSet/>
      <dgm:spPr/>
      <dgm:t>
        <a:bodyPr/>
        <a:lstStyle/>
        <a:p>
          <a:endParaRPr lang="ru-RU"/>
        </a:p>
      </dgm:t>
    </dgm:pt>
    <dgm:pt modelId="{060B1933-C0BB-40E6-96DB-EDE4C26D0C99}">
      <dgm:prSet phldrT="[Текст]"/>
      <dgm:spPr/>
      <dgm:t>
        <a:bodyPr/>
        <a:lstStyle/>
        <a:p>
          <a:r>
            <a:rPr lang="ru-RU" dirty="0" smtClean="0"/>
            <a:t>Социальная, коммуникативная, предметная, информационная, нравственная компетенция формируется через обновление содержание образования и использование соответствующих методов и технологий обучения;</a:t>
          </a:r>
          <a:endParaRPr lang="ru-RU" dirty="0"/>
        </a:p>
      </dgm:t>
    </dgm:pt>
    <dgm:pt modelId="{298C70F4-6053-462C-9358-C4AB87A743C4}" type="parTrans" cxnId="{76034A61-2C73-4CF9-9843-7A2D892EB4A9}">
      <dgm:prSet/>
      <dgm:spPr/>
      <dgm:t>
        <a:bodyPr/>
        <a:lstStyle/>
        <a:p>
          <a:endParaRPr lang="ru-RU"/>
        </a:p>
      </dgm:t>
    </dgm:pt>
    <dgm:pt modelId="{CC7EB46B-02BA-4F53-8C13-791675125917}" type="sibTrans" cxnId="{76034A61-2C73-4CF9-9843-7A2D892EB4A9}">
      <dgm:prSet/>
      <dgm:spPr/>
      <dgm:t>
        <a:bodyPr/>
        <a:lstStyle/>
        <a:p>
          <a:endParaRPr lang="ru-RU"/>
        </a:p>
      </dgm:t>
    </dgm:pt>
    <dgm:pt modelId="{32E2F605-7514-414A-8944-D65935EA5D25}">
      <dgm:prSet phldrT="[Текст]"/>
      <dgm:spPr/>
      <dgm:t>
        <a:bodyPr/>
        <a:lstStyle/>
        <a:p>
          <a:endParaRPr lang="ru-RU" dirty="0"/>
        </a:p>
      </dgm:t>
    </dgm:pt>
    <dgm:pt modelId="{5B8D873C-527A-4CF1-B6A7-EAB7CA4A74CB}" type="parTrans" cxnId="{449D94B5-1573-4ADF-B063-1D5491D621CC}">
      <dgm:prSet/>
      <dgm:spPr/>
      <dgm:t>
        <a:bodyPr/>
        <a:lstStyle/>
        <a:p>
          <a:endParaRPr lang="ru-RU"/>
        </a:p>
      </dgm:t>
    </dgm:pt>
    <dgm:pt modelId="{FF2D4247-57BA-4B99-A899-8BFB6E5B83C3}" type="sibTrans" cxnId="{449D94B5-1573-4ADF-B063-1D5491D621CC}">
      <dgm:prSet/>
      <dgm:spPr/>
      <dgm:t>
        <a:bodyPr/>
        <a:lstStyle/>
        <a:p>
          <a:endParaRPr lang="ru-RU"/>
        </a:p>
      </dgm:t>
    </dgm:pt>
    <dgm:pt modelId="{D8EAC2B9-971B-438C-B235-00BBE0D36447}">
      <dgm:prSet phldrT="[Текст]"/>
      <dgm:spPr/>
      <dgm:t>
        <a:bodyPr/>
        <a:lstStyle/>
        <a:p>
          <a:endParaRPr lang="ru-RU" dirty="0"/>
        </a:p>
      </dgm:t>
    </dgm:pt>
    <dgm:pt modelId="{51865FB1-0A6F-4959-99DF-FBC66F1ED412}" type="parTrans" cxnId="{E776BEE0-02FE-4169-8F9B-43DDC3FDDD87}">
      <dgm:prSet/>
      <dgm:spPr/>
      <dgm:t>
        <a:bodyPr/>
        <a:lstStyle/>
        <a:p>
          <a:endParaRPr lang="ru-RU"/>
        </a:p>
      </dgm:t>
    </dgm:pt>
    <dgm:pt modelId="{F68DD5D8-D645-490A-9D0F-B1C938E4B178}" type="sibTrans" cxnId="{E776BEE0-02FE-4169-8F9B-43DDC3FDDD87}">
      <dgm:prSet/>
      <dgm:spPr/>
      <dgm:t>
        <a:bodyPr/>
        <a:lstStyle/>
        <a:p>
          <a:endParaRPr lang="ru-RU"/>
        </a:p>
      </dgm:t>
    </dgm:pt>
    <dgm:pt modelId="{D26923DD-AE7A-4DCC-809E-C6A3B89889E1}">
      <dgm:prSet phldrT="[Текст]"/>
      <dgm:spPr/>
      <dgm:t>
        <a:bodyPr/>
        <a:lstStyle/>
        <a:p>
          <a:endParaRPr lang="ru-RU" dirty="0"/>
        </a:p>
      </dgm:t>
    </dgm:pt>
    <dgm:pt modelId="{2C55AFFB-C2F9-4D2C-A9D5-FB10185E21BC}" type="parTrans" cxnId="{7EC92ECC-7672-4983-8775-5DE6CDAB2DB3}">
      <dgm:prSet/>
      <dgm:spPr/>
      <dgm:t>
        <a:bodyPr/>
        <a:lstStyle/>
        <a:p>
          <a:endParaRPr lang="ru-RU"/>
        </a:p>
      </dgm:t>
    </dgm:pt>
    <dgm:pt modelId="{04803BE8-CD96-4C8E-8CE1-D0B3B79804AF}" type="sibTrans" cxnId="{7EC92ECC-7672-4983-8775-5DE6CDAB2DB3}">
      <dgm:prSet/>
      <dgm:spPr/>
      <dgm:t>
        <a:bodyPr/>
        <a:lstStyle/>
        <a:p>
          <a:endParaRPr lang="ru-RU"/>
        </a:p>
      </dgm:t>
    </dgm:pt>
    <dgm:pt modelId="{1048752F-8547-4F73-835C-4618E7B0F11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•Формирование единого школьного коллектива через коллективы классов, школьное самоуправление, конструктивные взаимоотношения всех участников образовательных отношений;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0B36F0C-477F-4757-B539-1EBFDA3E5F57}" type="sibTrans" cxnId="{21094654-5735-42C9-A556-E89AA2CDD4FA}">
      <dgm:prSet/>
      <dgm:spPr/>
      <dgm:t>
        <a:bodyPr/>
        <a:lstStyle/>
        <a:p>
          <a:endParaRPr lang="ru-RU"/>
        </a:p>
      </dgm:t>
    </dgm:pt>
    <dgm:pt modelId="{2AA748BE-E233-42FA-97C6-F629304143FC}" type="parTrans" cxnId="{21094654-5735-42C9-A556-E89AA2CDD4FA}">
      <dgm:prSet/>
      <dgm:spPr/>
      <dgm:t>
        <a:bodyPr/>
        <a:lstStyle/>
        <a:p>
          <a:endParaRPr lang="ru-RU"/>
        </a:p>
      </dgm:t>
    </dgm:pt>
    <dgm:pt modelId="{EF3AA181-57DB-4778-B8B8-F0F0474E956A}" type="pres">
      <dgm:prSet presAssocID="{55CDEF91-AC9B-456C-A868-96FDB31ACF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08C51-6F18-4D53-809D-CE9337F8E8AC}" type="pres">
      <dgm:prSet presAssocID="{2521E67B-B9D2-4AF1-AD2B-EB6E479BC6F5}" presName="parentText" presStyleLbl="node1" presStyleIdx="0" presStyleCnt="2" custScaleY="88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162B-C8D4-461F-B4F2-403343703756}" type="pres">
      <dgm:prSet presAssocID="{2521E67B-B9D2-4AF1-AD2B-EB6E479BC6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6C676-B3CC-4AAB-9CA7-190D9446F565}" type="pres">
      <dgm:prSet presAssocID="{1048752F-8547-4F73-835C-4618E7B0F115}" presName="parentText" presStyleLbl="node1" presStyleIdx="1" presStyleCnt="2" custScaleY="74809" custLinFactNeighborX="379" custLinFactNeighborY="15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870E7-C62A-401F-B1A9-0ACBB68D7FEA}" type="pres">
      <dgm:prSet presAssocID="{1048752F-8547-4F73-835C-4618E7B0F1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094654-5735-42C9-A556-E89AA2CDD4FA}" srcId="{55CDEF91-AC9B-456C-A868-96FDB31ACFC9}" destId="{1048752F-8547-4F73-835C-4618E7B0F115}" srcOrd="1" destOrd="0" parTransId="{2AA748BE-E233-42FA-97C6-F629304143FC}" sibTransId="{C0B36F0C-477F-4757-B539-1EBFDA3E5F57}"/>
    <dgm:cxn modelId="{235EEAB1-F79C-422E-B5C9-328B26244957}" type="presOf" srcId="{1048752F-8547-4F73-835C-4618E7B0F115}" destId="{A816C676-B3CC-4AAB-9CA7-190D9446F565}" srcOrd="0" destOrd="0" presId="urn:microsoft.com/office/officeart/2005/8/layout/vList2"/>
    <dgm:cxn modelId="{713BB164-FD66-4908-BDA8-3B9F9D3E8A43}" type="presOf" srcId="{060B1933-C0BB-40E6-96DB-EDE4C26D0C99}" destId="{2179162B-C8D4-461F-B4F2-403343703756}" srcOrd="0" destOrd="0" presId="urn:microsoft.com/office/officeart/2005/8/layout/vList2"/>
    <dgm:cxn modelId="{78A22D8F-3731-48A5-9E7C-561BD2583459}" type="presOf" srcId="{D26923DD-AE7A-4DCC-809E-C6A3B89889E1}" destId="{2A6870E7-C62A-401F-B1A9-0ACBB68D7FEA}" srcOrd="0" destOrd="1" presId="urn:microsoft.com/office/officeart/2005/8/layout/vList2"/>
    <dgm:cxn modelId="{8EE5B4F4-59A7-4C1C-ADED-F2AFAACB7BFC}" type="presOf" srcId="{55CDEF91-AC9B-456C-A868-96FDB31ACFC9}" destId="{EF3AA181-57DB-4778-B8B8-F0F0474E956A}" srcOrd="0" destOrd="0" presId="urn:microsoft.com/office/officeart/2005/8/layout/vList2"/>
    <dgm:cxn modelId="{449D94B5-1573-4ADF-B063-1D5491D621CC}" srcId="{1048752F-8547-4F73-835C-4618E7B0F115}" destId="{32E2F605-7514-414A-8944-D65935EA5D25}" srcOrd="0" destOrd="0" parTransId="{5B8D873C-527A-4CF1-B6A7-EAB7CA4A74CB}" sibTransId="{FF2D4247-57BA-4B99-A899-8BFB6E5B83C3}"/>
    <dgm:cxn modelId="{7EC92ECC-7672-4983-8775-5DE6CDAB2DB3}" srcId="{1048752F-8547-4F73-835C-4618E7B0F115}" destId="{D26923DD-AE7A-4DCC-809E-C6A3B89889E1}" srcOrd="1" destOrd="0" parTransId="{2C55AFFB-C2F9-4D2C-A9D5-FB10185E21BC}" sibTransId="{04803BE8-CD96-4C8E-8CE1-D0B3B79804AF}"/>
    <dgm:cxn modelId="{0B9FD079-4D2D-4DFA-AD68-0E7D3FA232FE}" type="presOf" srcId="{32E2F605-7514-414A-8944-D65935EA5D25}" destId="{2A6870E7-C62A-401F-B1A9-0ACBB68D7FEA}" srcOrd="0" destOrd="0" presId="urn:microsoft.com/office/officeart/2005/8/layout/vList2"/>
    <dgm:cxn modelId="{76034A61-2C73-4CF9-9843-7A2D892EB4A9}" srcId="{2521E67B-B9D2-4AF1-AD2B-EB6E479BC6F5}" destId="{060B1933-C0BB-40E6-96DB-EDE4C26D0C99}" srcOrd="0" destOrd="0" parTransId="{298C70F4-6053-462C-9358-C4AB87A743C4}" sibTransId="{CC7EB46B-02BA-4F53-8C13-791675125917}"/>
    <dgm:cxn modelId="{982CFD16-4146-43C2-A9C9-A619CF688925}" type="presOf" srcId="{2521E67B-B9D2-4AF1-AD2B-EB6E479BC6F5}" destId="{8FA08C51-6F18-4D53-809D-CE9337F8E8AC}" srcOrd="0" destOrd="0" presId="urn:microsoft.com/office/officeart/2005/8/layout/vList2"/>
    <dgm:cxn modelId="{E776BEE0-02FE-4169-8F9B-43DDC3FDDD87}" srcId="{2521E67B-B9D2-4AF1-AD2B-EB6E479BC6F5}" destId="{D8EAC2B9-971B-438C-B235-00BBE0D36447}" srcOrd="1" destOrd="0" parTransId="{51865FB1-0A6F-4959-99DF-FBC66F1ED412}" sibTransId="{F68DD5D8-D645-490A-9D0F-B1C938E4B178}"/>
    <dgm:cxn modelId="{8250A214-C9B9-456B-B799-0C87D5567947}" type="presOf" srcId="{D8EAC2B9-971B-438C-B235-00BBE0D36447}" destId="{2179162B-C8D4-461F-B4F2-403343703756}" srcOrd="0" destOrd="1" presId="urn:microsoft.com/office/officeart/2005/8/layout/vList2"/>
    <dgm:cxn modelId="{AA3537AB-5588-4152-A533-E9BA8CB8F577}" srcId="{55CDEF91-AC9B-456C-A868-96FDB31ACFC9}" destId="{2521E67B-B9D2-4AF1-AD2B-EB6E479BC6F5}" srcOrd="0" destOrd="0" parTransId="{9B3F2C11-ED7F-42F4-BED9-031E65EC119D}" sibTransId="{4C2AFAAF-21E5-43F8-81D5-F36B47DC6DF1}"/>
    <dgm:cxn modelId="{E5B07EEC-0658-4417-8805-55E2473E0A0C}" type="presParOf" srcId="{EF3AA181-57DB-4778-B8B8-F0F0474E956A}" destId="{8FA08C51-6F18-4D53-809D-CE9337F8E8AC}" srcOrd="0" destOrd="0" presId="urn:microsoft.com/office/officeart/2005/8/layout/vList2"/>
    <dgm:cxn modelId="{03804307-4F91-4F5A-85CE-D7B04F248224}" type="presParOf" srcId="{EF3AA181-57DB-4778-B8B8-F0F0474E956A}" destId="{2179162B-C8D4-461F-B4F2-403343703756}" srcOrd="1" destOrd="0" presId="urn:microsoft.com/office/officeart/2005/8/layout/vList2"/>
    <dgm:cxn modelId="{1FAD1A7E-F9DD-4793-8252-5E58AC33D42F}" type="presParOf" srcId="{EF3AA181-57DB-4778-B8B8-F0F0474E956A}" destId="{A816C676-B3CC-4AAB-9CA7-190D9446F565}" srcOrd="2" destOrd="0" presId="urn:microsoft.com/office/officeart/2005/8/layout/vList2"/>
    <dgm:cxn modelId="{6AB6184B-B951-442A-8F7F-9BCD1214ED2C}" type="presParOf" srcId="{EF3AA181-57DB-4778-B8B8-F0F0474E956A}" destId="{2A6870E7-C62A-401F-B1A9-0ACBB68D7F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DEF91-AC9B-456C-A868-96FDB31ACFC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521E67B-B9D2-4AF1-AD2B-EB6E479BC6F5}">
      <dgm:prSet phldrT="[Текст]" custT="1"/>
      <dgm:spPr/>
      <dgm:t>
        <a:bodyPr/>
        <a:lstStyle/>
        <a:p>
          <a:r>
            <a:rPr lang="ru-RU" sz="2000" dirty="0" smtClean="0"/>
            <a:t>•	Обеспечение преемственности в организации УВП в связи с обновлением педагогического коллектива школы в 2019-2020 учебном году;	</a:t>
          </a:r>
          <a:r>
            <a:rPr lang="ru-RU" sz="1100" dirty="0" smtClean="0"/>
            <a:t>		</a:t>
          </a:r>
          <a:endParaRPr lang="ru-RU" sz="1100" dirty="0"/>
        </a:p>
      </dgm:t>
    </dgm:pt>
    <dgm:pt modelId="{9B3F2C11-ED7F-42F4-BED9-031E65EC119D}" type="parTrans" cxnId="{AA3537AB-5588-4152-A533-E9BA8CB8F577}">
      <dgm:prSet/>
      <dgm:spPr/>
      <dgm:t>
        <a:bodyPr/>
        <a:lstStyle/>
        <a:p>
          <a:endParaRPr lang="ru-RU"/>
        </a:p>
      </dgm:t>
    </dgm:pt>
    <dgm:pt modelId="{4C2AFAAF-21E5-43F8-81D5-F36B47DC6DF1}" type="sibTrans" cxnId="{AA3537AB-5588-4152-A533-E9BA8CB8F577}">
      <dgm:prSet/>
      <dgm:spPr/>
      <dgm:t>
        <a:bodyPr/>
        <a:lstStyle/>
        <a:p>
          <a:endParaRPr lang="ru-RU"/>
        </a:p>
      </dgm:t>
    </dgm:pt>
    <dgm:pt modelId="{060B1933-C0BB-40E6-96DB-EDE4C26D0C99}">
      <dgm:prSet phldrT="[Текст]"/>
      <dgm:spPr/>
      <dgm:t>
        <a:bodyPr/>
        <a:lstStyle/>
        <a:p>
          <a:endParaRPr lang="ru-RU" dirty="0"/>
        </a:p>
      </dgm:t>
    </dgm:pt>
    <dgm:pt modelId="{298C70F4-6053-462C-9358-C4AB87A743C4}" type="parTrans" cxnId="{76034A61-2C73-4CF9-9843-7A2D892EB4A9}">
      <dgm:prSet/>
      <dgm:spPr/>
      <dgm:t>
        <a:bodyPr/>
        <a:lstStyle/>
        <a:p>
          <a:endParaRPr lang="ru-RU"/>
        </a:p>
      </dgm:t>
    </dgm:pt>
    <dgm:pt modelId="{CC7EB46B-02BA-4F53-8C13-791675125917}" type="sibTrans" cxnId="{76034A61-2C73-4CF9-9843-7A2D892EB4A9}">
      <dgm:prSet/>
      <dgm:spPr/>
      <dgm:t>
        <a:bodyPr/>
        <a:lstStyle/>
        <a:p>
          <a:endParaRPr lang="ru-RU"/>
        </a:p>
      </dgm:t>
    </dgm:pt>
    <dgm:pt modelId="{1048752F-8547-4F73-835C-4618E7B0F115}">
      <dgm:prSet phldrT="[Текст]"/>
      <dgm:spPr/>
      <dgm:t>
        <a:bodyPr/>
        <a:lstStyle/>
        <a:p>
          <a:r>
            <a:rPr lang="ru-RU" dirty="0" smtClean="0"/>
            <a:t>•	Дальнейшее внедрение в учебно-воспитательный процесс </a:t>
          </a:r>
          <a:r>
            <a:rPr lang="ru-RU" dirty="0" err="1" smtClean="0"/>
            <a:t>здоровьесберегающих</a:t>
          </a:r>
          <a:r>
            <a:rPr lang="ru-RU" dirty="0" smtClean="0"/>
            <a:t> технологий, повышение роли физкультурно-оздоровительной и спортивно-массовой работы для укрепления здоровья детей;			</a:t>
          </a:r>
          <a:endParaRPr lang="ru-RU" dirty="0"/>
        </a:p>
      </dgm:t>
    </dgm:pt>
    <dgm:pt modelId="{2AA748BE-E233-42FA-97C6-F629304143FC}" type="parTrans" cxnId="{21094654-5735-42C9-A556-E89AA2CDD4FA}">
      <dgm:prSet/>
      <dgm:spPr/>
      <dgm:t>
        <a:bodyPr/>
        <a:lstStyle/>
        <a:p>
          <a:endParaRPr lang="ru-RU"/>
        </a:p>
      </dgm:t>
    </dgm:pt>
    <dgm:pt modelId="{C0B36F0C-477F-4757-B539-1EBFDA3E5F57}" type="sibTrans" cxnId="{21094654-5735-42C9-A556-E89AA2CDD4FA}">
      <dgm:prSet/>
      <dgm:spPr/>
      <dgm:t>
        <a:bodyPr/>
        <a:lstStyle/>
        <a:p>
          <a:endParaRPr lang="ru-RU"/>
        </a:p>
      </dgm:t>
    </dgm:pt>
    <dgm:pt modelId="{32E2F605-7514-414A-8944-D65935EA5D25}">
      <dgm:prSet phldrT="[Текст]"/>
      <dgm:spPr/>
      <dgm:t>
        <a:bodyPr/>
        <a:lstStyle/>
        <a:p>
          <a:r>
            <a:rPr lang="ru-RU" dirty="0" smtClean="0"/>
            <a:t>Выполнение санитарно-гигиенических условий в учебном помещении;</a:t>
          </a:r>
          <a:endParaRPr lang="ru-RU" dirty="0"/>
        </a:p>
      </dgm:t>
    </dgm:pt>
    <dgm:pt modelId="{5B8D873C-527A-4CF1-B6A7-EAB7CA4A74CB}" type="parTrans" cxnId="{449D94B5-1573-4ADF-B063-1D5491D621CC}">
      <dgm:prSet/>
      <dgm:spPr/>
      <dgm:t>
        <a:bodyPr/>
        <a:lstStyle/>
        <a:p>
          <a:endParaRPr lang="ru-RU"/>
        </a:p>
      </dgm:t>
    </dgm:pt>
    <dgm:pt modelId="{FF2D4247-57BA-4B99-A899-8BFB6E5B83C3}" type="sibTrans" cxnId="{449D94B5-1573-4ADF-B063-1D5491D621CC}">
      <dgm:prSet/>
      <dgm:spPr/>
      <dgm:t>
        <a:bodyPr/>
        <a:lstStyle/>
        <a:p>
          <a:endParaRPr lang="ru-RU"/>
        </a:p>
      </dgm:t>
    </dgm:pt>
    <dgm:pt modelId="{D8EAC2B9-971B-438C-B235-00BBE0D36447}">
      <dgm:prSet phldrT="[Текст]"/>
      <dgm:spPr/>
      <dgm:t>
        <a:bodyPr/>
        <a:lstStyle/>
        <a:p>
          <a:endParaRPr lang="ru-RU" dirty="0"/>
        </a:p>
      </dgm:t>
    </dgm:pt>
    <dgm:pt modelId="{51865FB1-0A6F-4959-99DF-FBC66F1ED412}" type="parTrans" cxnId="{E776BEE0-02FE-4169-8F9B-43DDC3FDDD87}">
      <dgm:prSet/>
      <dgm:spPr/>
      <dgm:t>
        <a:bodyPr/>
        <a:lstStyle/>
        <a:p>
          <a:endParaRPr lang="ru-RU"/>
        </a:p>
      </dgm:t>
    </dgm:pt>
    <dgm:pt modelId="{F68DD5D8-D645-490A-9D0F-B1C938E4B178}" type="sibTrans" cxnId="{E776BEE0-02FE-4169-8F9B-43DDC3FDDD87}">
      <dgm:prSet/>
      <dgm:spPr/>
      <dgm:t>
        <a:bodyPr/>
        <a:lstStyle/>
        <a:p>
          <a:endParaRPr lang="ru-RU"/>
        </a:p>
      </dgm:t>
    </dgm:pt>
    <dgm:pt modelId="{D26923DD-AE7A-4DCC-809E-C6A3B89889E1}">
      <dgm:prSet phldrT="[Текст]"/>
      <dgm:spPr/>
      <dgm:t>
        <a:bodyPr/>
        <a:lstStyle/>
        <a:p>
          <a:endParaRPr lang="ru-RU" dirty="0"/>
        </a:p>
      </dgm:t>
    </dgm:pt>
    <dgm:pt modelId="{2C55AFFB-C2F9-4D2C-A9D5-FB10185E21BC}" type="parTrans" cxnId="{7EC92ECC-7672-4983-8775-5DE6CDAB2DB3}">
      <dgm:prSet/>
      <dgm:spPr/>
      <dgm:t>
        <a:bodyPr/>
        <a:lstStyle/>
        <a:p>
          <a:endParaRPr lang="ru-RU"/>
        </a:p>
      </dgm:t>
    </dgm:pt>
    <dgm:pt modelId="{04803BE8-CD96-4C8E-8CE1-D0B3B79804AF}" type="sibTrans" cxnId="{7EC92ECC-7672-4983-8775-5DE6CDAB2DB3}">
      <dgm:prSet/>
      <dgm:spPr/>
      <dgm:t>
        <a:bodyPr/>
        <a:lstStyle/>
        <a:p>
          <a:endParaRPr lang="ru-RU"/>
        </a:p>
      </dgm:t>
    </dgm:pt>
    <dgm:pt modelId="{271D10AC-FB0F-4CEF-AF6E-51D7178FD19D}">
      <dgm:prSet/>
      <dgm:spPr/>
      <dgm:t>
        <a:bodyPr/>
        <a:lstStyle/>
        <a:p>
          <a:r>
            <a:rPr lang="ru-RU" dirty="0" smtClean="0"/>
            <a:t>Сочетание активных и пассивных формы и методов урока, использовать динамические паузы;</a:t>
          </a:r>
          <a:endParaRPr lang="ru-RU" dirty="0"/>
        </a:p>
      </dgm:t>
    </dgm:pt>
    <dgm:pt modelId="{ED8DD461-ABD5-462A-8D9C-F5DC9B7CDF0C}" type="parTrans" cxnId="{CD943C08-3389-423D-A53E-C100FC8448BC}">
      <dgm:prSet/>
      <dgm:spPr/>
      <dgm:t>
        <a:bodyPr/>
        <a:lstStyle/>
        <a:p>
          <a:endParaRPr lang="ru-RU"/>
        </a:p>
      </dgm:t>
    </dgm:pt>
    <dgm:pt modelId="{44EB17EF-5C93-4A08-B304-C73A55462E4C}" type="sibTrans" cxnId="{CD943C08-3389-423D-A53E-C100FC8448BC}">
      <dgm:prSet/>
      <dgm:spPr/>
      <dgm:t>
        <a:bodyPr/>
        <a:lstStyle/>
        <a:p>
          <a:endParaRPr lang="ru-RU"/>
        </a:p>
      </dgm:t>
    </dgm:pt>
    <dgm:pt modelId="{8590858E-C79E-4950-A763-D4C12D02FED9}">
      <dgm:prSet/>
      <dgm:spPr/>
      <dgm:t>
        <a:bodyPr/>
        <a:lstStyle/>
        <a:p>
          <a:r>
            <a:rPr lang="ru-RU" dirty="0" smtClean="0"/>
            <a:t>Смена видов деятельности учеников в течение урока;</a:t>
          </a:r>
          <a:endParaRPr lang="ru-RU" dirty="0"/>
        </a:p>
      </dgm:t>
    </dgm:pt>
    <dgm:pt modelId="{0F2E1280-45F4-42B7-899E-3A9AC77564C3}" type="parTrans" cxnId="{19FADBC7-4C3F-450E-80B5-F8690B3D747D}">
      <dgm:prSet/>
      <dgm:spPr/>
      <dgm:t>
        <a:bodyPr/>
        <a:lstStyle/>
        <a:p>
          <a:endParaRPr lang="ru-RU"/>
        </a:p>
      </dgm:t>
    </dgm:pt>
    <dgm:pt modelId="{4EDA5456-71DB-46F8-ABA5-83D883529D60}" type="sibTrans" cxnId="{19FADBC7-4C3F-450E-80B5-F8690B3D747D}">
      <dgm:prSet/>
      <dgm:spPr/>
      <dgm:t>
        <a:bodyPr/>
        <a:lstStyle/>
        <a:p>
          <a:endParaRPr lang="ru-RU"/>
        </a:p>
      </dgm:t>
    </dgm:pt>
    <dgm:pt modelId="{098B6DEB-2D5A-4234-9041-18F7B1C3B15F}">
      <dgm:prSet/>
      <dgm:spPr/>
      <dgm:t>
        <a:bodyPr/>
        <a:lstStyle/>
        <a:p>
          <a:r>
            <a:rPr lang="ru-RU" dirty="0" smtClean="0"/>
            <a:t> Недопустимость перегрузок;</a:t>
          </a:r>
          <a:endParaRPr lang="ru-RU" dirty="0"/>
        </a:p>
      </dgm:t>
    </dgm:pt>
    <dgm:pt modelId="{BEB201ED-325B-4633-804B-B1B40AA12E52}" type="parTrans" cxnId="{6DE90D5B-7E5E-4B08-AC9F-9EAEBAFC16ED}">
      <dgm:prSet/>
      <dgm:spPr/>
      <dgm:t>
        <a:bodyPr/>
        <a:lstStyle/>
        <a:p>
          <a:endParaRPr lang="ru-RU"/>
        </a:p>
      </dgm:t>
    </dgm:pt>
    <dgm:pt modelId="{8E4027C9-6074-4E7D-8A7D-4053A3C449F0}" type="sibTrans" cxnId="{6DE90D5B-7E5E-4B08-AC9F-9EAEBAFC16ED}">
      <dgm:prSet/>
      <dgm:spPr/>
      <dgm:t>
        <a:bodyPr/>
        <a:lstStyle/>
        <a:p>
          <a:endParaRPr lang="ru-RU"/>
        </a:p>
      </dgm:t>
    </dgm:pt>
    <dgm:pt modelId="{D55ECB28-7286-4E95-8294-C619F5D911B6}">
      <dgm:prSet/>
      <dgm:spPr/>
      <dgm:t>
        <a:bodyPr/>
        <a:lstStyle/>
        <a:p>
          <a:r>
            <a:rPr lang="ru-RU" dirty="0" smtClean="0"/>
            <a:t>Школьная спартакиада;</a:t>
          </a:r>
          <a:endParaRPr lang="ru-RU" dirty="0"/>
        </a:p>
      </dgm:t>
    </dgm:pt>
    <dgm:pt modelId="{346D5490-F236-4E85-9918-DE31BC39F5D8}" type="parTrans" cxnId="{4BE3B8AB-5685-4591-98C2-B54FD710C259}">
      <dgm:prSet/>
      <dgm:spPr/>
      <dgm:t>
        <a:bodyPr/>
        <a:lstStyle/>
        <a:p>
          <a:endParaRPr lang="ru-RU"/>
        </a:p>
      </dgm:t>
    </dgm:pt>
    <dgm:pt modelId="{4548D26A-FCC8-486B-850C-0F7DF7A402A2}" type="sibTrans" cxnId="{4BE3B8AB-5685-4591-98C2-B54FD710C259}">
      <dgm:prSet/>
      <dgm:spPr/>
      <dgm:t>
        <a:bodyPr/>
        <a:lstStyle/>
        <a:p>
          <a:endParaRPr lang="ru-RU"/>
        </a:p>
      </dgm:t>
    </dgm:pt>
    <dgm:pt modelId="{82C1A72B-D28F-49AD-A415-F6A1D64BCD5A}">
      <dgm:prSet phldrT="[Текст]"/>
      <dgm:spPr/>
      <dgm:t>
        <a:bodyPr/>
        <a:lstStyle/>
        <a:p>
          <a:r>
            <a:rPr lang="ru-RU" dirty="0" smtClean="0"/>
            <a:t>Формирование системы курсовой подготовки педагогов  по вопросам </a:t>
          </a:r>
          <a:r>
            <a:rPr lang="ru-RU" dirty="0" err="1" smtClean="0"/>
            <a:t>здоровьесбережения</a:t>
          </a:r>
          <a:r>
            <a:rPr lang="ru-RU" dirty="0" smtClean="0"/>
            <a:t>;</a:t>
          </a:r>
          <a:endParaRPr lang="ru-RU" dirty="0"/>
        </a:p>
      </dgm:t>
    </dgm:pt>
    <dgm:pt modelId="{3107FB75-02ED-4DE5-9309-92E41C7F3F42}" type="parTrans" cxnId="{B5914916-0B52-42A2-B8C8-75E5904DA6D5}">
      <dgm:prSet/>
      <dgm:spPr/>
    </dgm:pt>
    <dgm:pt modelId="{CC9B6522-8610-44DE-AFB8-60A3565EEC25}" type="sibTrans" cxnId="{B5914916-0B52-42A2-B8C8-75E5904DA6D5}">
      <dgm:prSet/>
      <dgm:spPr/>
    </dgm:pt>
    <dgm:pt modelId="{EF3AA181-57DB-4778-B8B8-F0F0474E956A}" type="pres">
      <dgm:prSet presAssocID="{55CDEF91-AC9B-456C-A868-96FDB31ACF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08C51-6F18-4D53-809D-CE9337F8E8AC}" type="pres">
      <dgm:prSet presAssocID="{2521E67B-B9D2-4AF1-AD2B-EB6E479BC6F5}" presName="parentText" presStyleLbl="node1" presStyleIdx="0" presStyleCnt="2" custScaleY="88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162B-C8D4-461F-B4F2-403343703756}" type="pres">
      <dgm:prSet presAssocID="{2521E67B-B9D2-4AF1-AD2B-EB6E479BC6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6C676-B3CC-4AAB-9CA7-190D9446F565}" type="pres">
      <dgm:prSet presAssocID="{1048752F-8547-4F73-835C-4618E7B0F1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870E7-C62A-401F-B1A9-0ACBB68D7FEA}" type="pres">
      <dgm:prSet presAssocID="{1048752F-8547-4F73-835C-4618E7B0F1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CC9AED-246D-4C8C-8C2F-DA5DD165BA85}" type="presOf" srcId="{271D10AC-FB0F-4CEF-AF6E-51D7178FD19D}" destId="{2A6870E7-C62A-401F-B1A9-0ACBB68D7FEA}" srcOrd="0" destOrd="2" presId="urn:microsoft.com/office/officeart/2005/8/layout/vList2"/>
    <dgm:cxn modelId="{21094654-5735-42C9-A556-E89AA2CDD4FA}" srcId="{55CDEF91-AC9B-456C-A868-96FDB31ACFC9}" destId="{1048752F-8547-4F73-835C-4618E7B0F115}" srcOrd="1" destOrd="0" parTransId="{2AA748BE-E233-42FA-97C6-F629304143FC}" sibTransId="{C0B36F0C-477F-4757-B539-1EBFDA3E5F57}"/>
    <dgm:cxn modelId="{AEC252A7-4FC7-4449-8377-F0B971572F45}" type="presOf" srcId="{8590858E-C79E-4950-A763-D4C12D02FED9}" destId="{2A6870E7-C62A-401F-B1A9-0ACBB68D7FEA}" srcOrd="0" destOrd="3" presId="urn:microsoft.com/office/officeart/2005/8/layout/vList2"/>
    <dgm:cxn modelId="{4BE3B8AB-5685-4591-98C2-B54FD710C259}" srcId="{1048752F-8547-4F73-835C-4618E7B0F115}" destId="{D55ECB28-7286-4E95-8294-C619F5D911B6}" srcOrd="5" destOrd="0" parTransId="{346D5490-F236-4E85-9918-DE31BC39F5D8}" sibTransId="{4548D26A-FCC8-486B-850C-0F7DF7A402A2}"/>
    <dgm:cxn modelId="{2853F2C0-349D-4EE1-88AE-776AC84A079D}" type="presOf" srcId="{098B6DEB-2D5A-4234-9041-18F7B1C3B15F}" destId="{2A6870E7-C62A-401F-B1A9-0ACBB68D7FEA}" srcOrd="0" destOrd="4" presId="urn:microsoft.com/office/officeart/2005/8/layout/vList2"/>
    <dgm:cxn modelId="{19FADBC7-4C3F-450E-80B5-F8690B3D747D}" srcId="{1048752F-8547-4F73-835C-4618E7B0F115}" destId="{8590858E-C79E-4950-A763-D4C12D02FED9}" srcOrd="3" destOrd="0" parTransId="{0F2E1280-45F4-42B7-899E-3A9AC77564C3}" sibTransId="{4EDA5456-71DB-46F8-ABA5-83D883529D60}"/>
    <dgm:cxn modelId="{449D94B5-1573-4ADF-B063-1D5491D621CC}" srcId="{1048752F-8547-4F73-835C-4618E7B0F115}" destId="{32E2F605-7514-414A-8944-D65935EA5D25}" srcOrd="0" destOrd="0" parTransId="{5B8D873C-527A-4CF1-B6A7-EAB7CA4A74CB}" sibTransId="{FF2D4247-57BA-4B99-A899-8BFB6E5B83C3}"/>
    <dgm:cxn modelId="{7EC92ECC-7672-4983-8775-5DE6CDAB2DB3}" srcId="{1048752F-8547-4F73-835C-4618E7B0F115}" destId="{D26923DD-AE7A-4DCC-809E-C6A3B89889E1}" srcOrd="6" destOrd="0" parTransId="{2C55AFFB-C2F9-4D2C-A9D5-FB10185E21BC}" sibTransId="{04803BE8-CD96-4C8E-8CE1-D0B3B79804AF}"/>
    <dgm:cxn modelId="{CFA7D649-B749-45E0-A329-162277B5BFCC}" type="presOf" srcId="{D26923DD-AE7A-4DCC-809E-C6A3B89889E1}" destId="{2A6870E7-C62A-401F-B1A9-0ACBB68D7FEA}" srcOrd="0" destOrd="6" presId="urn:microsoft.com/office/officeart/2005/8/layout/vList2"/>
    <dgm:cxn modelId="{B86CBF37-0029-4CF5-8DA0-1A077F27CFA4}" type="presOf" srcId="{2521E67B-B9D2-4AF1-AD2B-EB6E479BC6F5}" destId="{8FA08C51-6F18-4D53-809D-CE9337F8E8AC}" srcOrd="0" destOrd="0" presId="urn:microsoft.com/office/officeart/2005/8/layout/vList2"/>
    <dgm:cxn modelId="{76034A61-2C73-4CF9-9843-7A2D892EB4A9}" srcId="{2521E67B-B9D2-4AF1-AD2B-EB6E479BC6F5}" destId="{060B1933-C0BB-40E6-96DB-EDE4C26D0C99}" srcOrd="0" destOrd="0" parTransId="{298C70F4-6053-462C-9358-C4AB87A743C4}" sibTransId="{CC7EB46B-02BA-4F53-8C13-791675125917}"/>
    <dgm:cxn modelId="{76AFD8D9-850B-47F9-B0AA-9D442B9427D6}" type="presOf" srcId="{D8EAC2B9-971B-438C-B235-00BBE0D36447}" destId="{2179162B-C8D4-461F-B4F2-403343703756}" srcOrd="0" destOrd="1" presId="urn:microsoft.com/office/officeart/2005/8/layout/vList2"/>
    <dgm:cxn modelId="{72562AC8-7A90-4E1C-B0FC-06D4A3CC1931}" type="presOf" srcId="{32E2F605-7514-414A-8944-D65935EA5D25}" destId="{2A6870E7-C62A-401F-B1A9-0ACBB68D7FEA}" srcOrd="0" destOrd="0" presId="urn:microsoft.com/office/officeart/2005/8/layout/vList2"/>
    <dgm:cxn modelId="{AB882418-8DD8-4260-BB63-94A00FBAE789}" type="presOf" srcId="{82C1A72B-D28F-49AD-A415-F6A1D64BCD5A}" destId="{2A6870E7-C62A-401F-B1A9-0ACBB68D7FEA}" srcOrd="0" destOrd="1" presId="urn:microsoft.com/office/officeart/2005/8/layout/vList2"/>
    <dgm:cxn modelId="{B5914916-0B52-42A2-B8C8-75E5904DA6D5}" srcId="{1048752F-8547-4F73-835C-4618E7B0F115}" destId="{82C1A72B-D28F-49AD-A415-F6A1D64BCD5A}" srcOrd="1" destOrd="0" parTransId="{3107FB75-02ED-4DE5-9309-92E41C7F3F42}" sibTransId="{CC9B6522-8610-44DE-AFB8-60A3565EEC25}"/>
    <dgm:cxn modelId="{CD943C08-3389-423D-A53E-C100FC8448BC}" srcId="{1048752F-8547-4F73-835C-4618E7B0F115}" destId="{271D10AC-FB0F-4CEF-AF6E-51D7178FD19D}" srcOrd="2" destOrd="0" parTransId="{ED8DD461-ABD5-462A-8D9C-F5DC9B7CDF0C}" sibTransId="{44EB17EF-5C93-4A08-B304-C73A55462E4C}"/>
    <dgm:cxn modelId="{A26ED7C4-4C76-4FA5-8EB2-104936D9AC4E}" type="presOf" srcId="{060B1933-C0BB-40E6-96DB-EDE4C26D0C99}" destId="{2179162B-C8D4-461F-B4F2-403343703756}" srcOrd="0" destOrd="0" presId="urn:microsoft.com/office/officeart/2005/8/layout/vList2"/>
    <dgm:cxn modelId="{6DE90D5B-7E5E-4B08-AC9F-9EAEBAFC16ED}" srcId="{1048752F-8547-4F73-835C-4618E7B0F115}" destId="{098B6DEB-2D5A-4234-9041-18F7B1C3B15F}" srcOrd="4" destOrd="0" parTransId="{BEB201ED-325B-4633-804B-B1B40AA12E52}" sibTransId="{8E4027C9-6074-4E7D-8A7D-4053A3C449F0}"/>
    <dgm:cxn modelId="{1D6AEED5-D61E-462D-91C9-CF3687F5F1B9}" type="presOf" srcId="{1048752F-8547-4F73-835C-4618E7B0F115}" destId="{A816C676-B3CC-4AAB-9CA7-190D9446F565}" srcOrd="0" destOrd="0" presId="urn:microsoft.com/office/officeart/2005/8/layout/vList2"/>
    <dgm:cxn modelId="{E776BEE0-02FE-4169-8F9B-43DDC3FDDD87}" srcId="{2521E67B-B9D2-4AF1-AD2B-EB6E479BC6F5}" destId="{D8EAC2B9-971B-438C-B235-00BBE0D36447}" srcOrd="1" destOrd="0" parTransId="{51865FB1-0A6F-4959-99DF-FBC66F1ED412}" sibTransId="{F68DD5D8-D645-490A-9D0F-B1C938E4B178}"/>
    <dgm:cxn modelId="{1D7BA504-B210-4D4B-9D7E-1AD9C0086955}" type="presOf" srcId="{55CDEF91-AC9B-456C-A868-96FDB31ACFC9}" destId="{EF3AA181-57DB-4778-B8B8-F0F0474E956A}" srcOrd="0" destOrd="0" presId="urn:microsoft.com/office/officeart/2005/8/layout/vList2"/>
    <dgm:cxn modelId="{AA3537AB-5588-4152-A533-E9BA8CB8F577}" srcId="{55CDEF91-AC9B-456C-A868-96FDB31ACFC9}" destId="{2521E67B-B9D2-4AF1-AD2B-EB6E479BC6F5}" srcOrd="0" destOrd="0" parTransId="{9B3F2C11-ED7F-42F4-BED9-031E65EC119D}" sibTransId="{4C2AFAAF-21E5-43F8-81D5-F36B47DC6DF1}"/>
    <dgm:cxn modelId="{9C4C27B8-24AA-4E2C-97AF-43F8DE0A5214}" type="presOf" srcId="{D55ECB28-7286-4E95-8294-C619F5D911B6}" destId="{2A6870E7-C62A-401F-B1A9-0ACBB68D7FEA}" srcOrd="0" destOrd="5" presId="urn:microsoft.com/office/officeart/2005/8/layout/vList2"/>
    <dgm:cxn modelId="{693B3138-40B2-4176-95D7-04B29F588016}" type="presParOf" srcId="{EF3AA181-57DB-4778-B8B8-F0F0474E956A}" destId="{8FA08C51-6F18-4D53-809D-CE9337F8E8AC}" srcOrd="0" destOrd="0" presId="urn:microsoft.com/office/officeart/2005/8/layout/vList2"/>
    <dgm:cxn modelId="{E841BBFE-A0FE-4655-B765-7CB20E32B6AB}" type="presParOf" srcId="{EF3AA181-57DB-4778-B8B8-F0F0474E956A}" destId="{2179162B-C8D4-461F-B4F2-403343703756}" srcOrd="1" destOrd="0" presId="urn:microsoft.com/office/officeart/2005/8/layout/vList2"/>
    <dgm:cxn modelId="{E65C919E-BCFA-4673-BB7A-7F805C9B64BC}" type="presParOf" srcId="{EF3AA181-57DB-4778-B8B8-F0F0474E956A}" destId="{A816C676-B3CC-4AAB-9CA7-190D9446F565}" srcOrd="2" destOrd="0" presId="urn:microsoft.com/office/officeart/2005/8/layout/vList2"/>
    <dgm:cxn modelId="{4890DD82-817D-474C-9414-3085482D5D9A}" type="presParOf" srcId="{EF3AA181-57DB-4778-B8B8-F0F0474E956A}" destId="{2A6870E7-C62A-401F-B1A9-0ACBB68D7F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DEF91-AC9B-456C-A868-96FDB31ACFC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2521E67B-B9D2-4AF1-AD2B-EB6E479BC6F5}">
      <dgm:prSet phldrT="[Текст]"/>
      <dgm:spPr/>
      <dgm:t>
        <a:bodyPr/>
        <a:lstStyle/>
        <a:p>
          <a:r>
            <a:rPr lang="ru-RU" dirty="0" smtClean="0"/>
            <a:t>•	Дальнейшее развитие проектных форм работы, участие в международных проектах и конкурсах на постоянной основе		</a:t>
          </a:r>
          <a:endParaRPr lang="ru-RU" dirty="0"/>
        </a:p>
      </dgm:t>
    </dgm:pt>
    <dgm:pt modelId="{9B3F2C11-ED7F-42F4-BED9-031E65EC119D}" type="parTrans" cxnId="{AA3537AB-5588-4152-A533-E9BA8CB8F577}">
      <dgm:prSet/>
      <dgm:spPr/>
      <dgm:t>
        <a:bodyPr/>
        <a:lstStyle/>
        <a:p>
          <a:endParaRPr lang="ru-RU"/>
        </a:p>
      </dgm:t>
    </dgm:pt>
    <dgm:pt modelId="{4C2AFAAF-21E5-43F8-81D5-F36B47DC6DF1}" type="sibTrans" cxnId="{AA3537AB-5588-4152-A533-E9BA8CB8F577}">
      <dgm:prSet/>
      <dgm:spPr/>
      <dgm:t>
        <a:bodyPr/>
        <a:lstStyle/>
        <a:p>
          <a:endParaRPr lang="ru-RU"/>
        </a:p>
      </dgm:t>
    </dgm:pt>
    <dgm:pt modelId="{060B1933-C0BB-40E6-96DB-EDE4C26D0C99}">
      <dgm:prSet phldrT="[Текст]"/>
      <dgm:spPr/>
      <dgm:t>
        <a:bodyPr/>
        <a:lstStyle/>
        <a:p>
          <a:endParaRPr lang="ru-RU" dirty="0"/>
        </a:p>
      </dgm:t>
    </dgm:pt>
    <dgm:pt modelId="{298C70F4-6053-462C-9358-C4AB87A743C4}" type="parTrans" cxnId="{76034A61-2C73-4CF9-9843-7A2D892EB4A9}">
      <dgm:prSet/>
      <dgm:spPr/>
      <dgm:t>
        <a:bodyPr/>
        <a:lstStyle/>
        <a:p>
          <a:endParaRPr lang="ru-RU"/>
        </a:p>
      </dgm:t>
    </dgm:pt>
    <dgm:pt modelId="{CC7EB46B-02BA-4F53-8C13-791675125917}" type="sibTrans" cxnId="{76034A61-2C73-4CF9-9843-7A2D892EB4A9}">
      <dgm:prSet/>
      <dgm:spPr/>
      <dgm:t>
        <a:bodyPr/>
        <a:lstStyle/>
        <a:p>
          <a:endParaRPr lang="ru-RU"/>
        </a:p>
      </dgm:t>
    </dgm:pt>
    <dgm:pt modelId="{1048752F-8547-4F73-835C-4618E7B0F115}">
      <dgm:prSet phldrT="[Текст]"/>
      <dgm:spPr/>
      <dgm:t>
        <a:bodyPr/>
        <a:lstStyle/>
        <a:p>
          <a:r>
            <a:rPr lang="ru-RU" smtClean="0"/>
            <a:t>•	Укрепление и модернизация материально-технического обеспечения учебно-воспитательного процесса.</a:t>
          </a:r>
          <a:r>
            <a:rPr lang="ru-RU" dirty="0" smtClean="0"/>
            <a:t>		</a:t>
          </a:r>
          <a:endParaRPr lang="ru-RU" dirty="0"/>
        </a:p>
      </dgm:t>
    </dgm:pt>
    <dgm:pt modelId="{2AA748BE-E233-42FA-97C6-F629304143FC}" type="parTrans" cxnId="{21094654-5735-42C9-A556-E89AA2CDD4FA}">
      <dgm:prSet/>
      <dgm:spPr/>
      <dgm:t>
        <a:bodyPr/>
        <a:lstStyle/>
        <a:p>
          <a:endParaRPr lang="ru-RU"/>
        </a:p>
      </dgm:t>
    </dgm:pt>
    <dgm:pt modelId="{C0B36F0C-477F-4757-B539-1EBFDA3E5F57}" type="sibTrans" cxnId="{21094654-5735-42C9-A556-E89AA2CDD4FA}">
      <dgm:prSet/>
      <dgm:spPr/>
      <dgm:t>
        <a:bodyPr/>
        <a:lstStyle/>
        <a:p>
          <a:endParaRPr lang="ru-RU"/>
        </a:p>
      </dgm:t>
    </dgm:pt>
    <dgm:pt modelId="{32E2F605-7514-414A-8944-D65935EA5D25}">
      <dgm:prSet phldrT="[Текст]"/>
      <dgm:spPr/>
      <dgm:t>
        <a:bodyPr/>
        <a:lstStyle/>
        <a:p>
          <a:endParaRPr lang="ru-RU" dirty="0"/>
        </a:p>
      </dgm:t>
    </dgm:pt>
    <dgm:pt modelId="{5B8D873C-527A-4CF1-B6A7-EAB7CA4A74CB}" type="parTrans" cxnId="{449D94B5-1573-4ADF-B063-1D5491D621CC}">
      <dgm:prSet/>
      <dgm:spPr/>
      <dgm:t>
        <a:bodyPr/>
        <a:lstStyle/>
        <a:p>
          <a:endParaRPr lang="ru-RU"/>
        </a:p>
      </dgm:t>
    </dgm:pt>
    <dgm:pt modelId="{FF2D4247-57BA-4B99-A899-8BFB6E5B83C3}" type="sibTrans" cxnId="{449D94B5-1573-4ADF-B063-1D5491D621CC}">
      <dgm:prSet/>
      <dgm:spPr/>
      <dgm:t>
        <a:bodyPr/>
        <a:lstStyle/>
        <a:p>
          <a:endParaRPr lang="ru-RU"/>
        </a:p>
      </dgm:t>
    </dgm:pt>
    <dgm:pt modelId="{D8EAC2B9-971B-438C-B235-00BBE0D36447}">
      <dgm:prSet phldrT="[Текст]"/>
      <dgm:spPr/>
      <dgm:t>
        <a:bodyPr/>
        <a:lstStyle/>
        <a:p>
          <a:endParaRPr lang="ru-RU" dirty="0"/>
        </a:p>
      </dgm:t>
    </dgm:pt>
    <dgm:pt modelId="{51865FB1-0A6F-4959-99DF-FBC66F1ED412}" type="parTrans" cxnId="{E776BEE0-02FE-4169-8F9B-43DDC3FDDD87}">
      <dgm:prSet/>
      <dgm:spPr/>
      <dgm:t>
        <a:bodyPr/>
        <a:lstStyle/>
        <a:p>
          <a:endParaRPr lang="ru-RU"/>
        </a:p>
      </dgm:t>
    </dgm:pt>
    <dgm:pt modelId="{F68DD5D8-D645-490A-9D0F-B1C938E4B178}" type="sibTrans" cxnId="{E776BEE0-02FE-4169-8F9B-43DDC3FDDD87}">
      <dgm:prSet/>
      <dgm:spPr/>
      <dgm:t>
        <a:bodyPr/>
        <a:lstStyle/>
        <a:p>
          <a:endParaRPr lang="ru-RU"/>
        </a:p>
      </dgm:t>
    </dgm:pt>
    <dgm:pt modelId="{EF3AA181-57DB-4778-B8B8-F0F0474E956A}" type="pres">
      <dgm:prSet presAssocID="{55CDEF91-AC9B-456C-A868-96FDB31ACF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A08C51-6F18-4D53-809D-CE9337F8E8AC}" type="pres">
      <dgm:prSet presAssocID="{2521E67B-B9D2-4AF1-AD2B-EB6E479BC6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9162B-C8D4-461F-B4F2-403343703756}" type="pres">
      <dgm:prSet presAssocID="{2521E67B-B9D2-4AF1-AD2B-EB6E479BC6F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6C676-B3CC-4AAB-9CA7-190D9446F565}" type="pres">
      <dgm:prSet presAssocID="{1048752F-8547-4F73-835C-4618E7B0F11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870E7-C62A-401F-B1A9-0ACBB68D7FEA}" type="pres">
      <dgm:prSet presAssocID="{1048752F-8547-4F73-835C-4618E7B0F11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19760F-4ADF-41E8-98A0-CD45B100595E}" type="presOf" srcId="{D8EAC2B9-971B-438C-B235-00BBE0D36447}" destId="{2179162B-C8D4-461F-B4F2-403343703756}" srcOrd="0" destOrd="1" presId="urn:microsoft.com/office/officeart/2005/8/layout/vList2"/>
    <dgm:cxn modelId="{7D148479-2702-472C-90C4-85C7BF059A6D}" type="presOf" srcId="{32E2F605-7514-414A-8944-D65935EA5D25}" destId="{2A6870E7-C62A-401F-B1A9-0ACBB68D7FEA}" srcOrd="0" destOrd="0" presId="urn:microsoft.com/office/officeart/2005/8/layout/vList2"/>
    <dgm:cxn modelId="{21094654-5735-42C9-A556-E89AA2CDD4FA}" srcId="{55CDEF91-AC9B-456C-A868-96FDB31ACFC9}" destId="{1048752F-8547-4F73-835C-4618E7B0F115}" srcOrd="1" destOrd="0" parTransId="{2AA748BE-E233-42FA-97C6-F629304143FC}" sibTransId="{C0B36F0C-477F-4757-B539-1EBFDA3E5F57}"/>
    <dgm:cxn modelId="{449D94B5-1573-4ADF-B063-1D5491D621CC}" srcId="{1048752F-8547-4F73-835C-4618E7B0F115}" destId="{32E2F605-7514-414A-8944-D65935EA5D25}" srcOrd="0" destOrd="0" parTransId="{5B8D873C-527A-4CF1-B6A7-EAB7CA4A74CB}" sibTransId="{FF2D4247-57BA-4B99-A899-8BFB6E5B83C3}"/>
    <dgm:cxn modelId="{E2ED34DD-5E67-42D9-A9FC-44210E4B6EE3}" type="presOf" srcId="{060B1933-C0BB-40E6-96DB-EDE4C26D0C99}" destId="{2179162B-C8D4-461F-B4F2-403343703756}" srcOrd="0" destOrd="0" presId="urn:microsoft.com/office/officeart/2005/8/layout/vList2"/>
    <dgm:cxn modelId="{0075DA92-A6BB-4857-BDD8-87CE25FE178E}" type="presOf" srcId="{1048752F-8547-4F73-835C-4618E7B0F115}" destId="{A816C676-B3CC-4AAB-9CA7-190D9446F565}" srcOrd="0" destOrd="0" presId="urn:microsoft.com/office/officeart/2005/8/layout/vList2"/>
    <dgm:cxn modelId="{76034A61-2C73-4CF9-9843-7A2D892EB4A9}" srcId="{2521E67B-B9D2-4AF1-AD2B-EB6E479BC6F5}" destId="{060B1933-C0BB-40E6-96DB-EDE4C26D0C99}" srcOrd="0" destOrd="0" parTransId="{298C70F4-6053-462C-9358-C4AB87A743C4}" sibTransId="{CC7EB46B-02BA-4F53-8C13-791675125917}"/>
    <dgm:cxn modelId="{2D201BCA-E6E7-497A-A951-C9C1682BA942}" type="presOf" srcId="{55CDEF91-AC9B-456C-A868-96FDB31ACFC9}" destId="{EF3AA181-57DB-4778-B8B8-F0F0474E956A}" srcOrd="0" destOrd="0" presId="urn:microsoft.com/office/officeart/2005/8/layout/vList2"/>
    <dgm:cxn modelId="{30FBE842-112C-434E-8EE4-E15B0ECC7F04}" type="presOf" srcId="{2521E67B-B9D2-4AF1-AD2B-EB6E479BC6F5}" destId="{8FA08C51-6F18-4D53-809D-CE9337F8E8AC}" srcOrd="0" destOrd="0" presId="urn:microsoft.com/office/officeart/2005/8/layout/vList2"/>
    <dgm:cxn modelId="{E776BEE0-02FE-4169-8F9B-43DDC3FDDD87}" srcId="{2521E67B-B9D2-4AF1-AD2B-EB6E479BC6F5}" destId="{D8EAC2B9-971B-438C-B235-00BBE0D36447}" srcOrd="1" destOrd="0" parTransId="{51865FB1-0A6F-4959-99DF-FBC66F1ED412}" sibTransId="{F68DD5D8-D645-490A-9D0F-B1C938E4B178}"/>
    <dgm:cxn modelId="{AA3537AB-5588-4152-A533-E9BA8CB8F577}" srcId="{55CDEF91-AC9B-456C-A868-96FDB31ACFC9}" destId="{2521E67B-B9D2-4AF1-AD2B-EB6E479BC6F5}" srcOrd="0" destOrd="0" parTransId="{9B3F2C11-ED7F-42F4-BED9-031E65EC119D}" sibTransId="{4C2AFAAF-21E5-43F8-81D5-F36B47DC6DF1}"/>
    <dgm:cxn modelId="{5DD665A6-BE7D-4290-88DC-73FD9101690D}" type="presParOf" srcId="{EF3AA181-57DB-4778-B8B8-F0F0474E956A}" destId="{8FA08C51-6F18-4D53-809D-CE9337F8E8AC}" srcOrd="0" destOrd="0" presId="urn:microsoft.com/office/officeart/2005/8/layout/vList2"/>
    <dgm:cxn modelId="{FE46A52D-CFAE-41A1-8CE7-0D3BDDD49ACE}" type="presParOf" srcId="{EF3AA181-57DB-4778-B8B8-F0F0474E956A}" destId="{2179162B-C8D4-461F-B4F2-403343703756}" srcOrd="1" destOrd="0" presId="urn:microsoft.com/office/officeart/2005/8/layout/vList2"/>
    <dgm:cxn modelId="{C62C0B86-4134-4F50-B946-2AFFE8858C82}" type="presParOf" srcId="{EF3AA181-57DB-4778-B8B8-F0F0474E956A}" destId="{A816C676-B3CC-4AAB-9CA7-190D9446F565}" srcOrd="2" destOrd="0" presId="urn:microsoft.com/office/officeart/2005/8/layout/vList2"/>
    <dgm:cxn modelId="{077CFDBA-CA16-426A-9C4D-87D7B8D1BE52}" type="presParOf" srcId="{EF3AA181-57DB-4778-B8B8-F0F0474E956A}" destId="{2A6870E7-C62A-401F-B1A9-0ACBB68D7FE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47CFD3-C75F-4F6F-97FF-BAA87D8BC3D4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24702CBE-06BD-409F-AA78-AA38FE4A4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65419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19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0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5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07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5976" algn="l" defTabSz="910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1172" algn="l" defTabSz="910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6367" algn="l" defTabSz="910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1562" algn="l" defTabSz="9103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9" y="2286020"/>
            <a:ext cx="6786610" cy="18272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5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DD3B4-C567-4A16-969C-3FB38A290B5F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8710B-BECE-436B-9D16-5CEF74E79C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713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2FA68-7819-4BB0-BC56-951E75024CFA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DCC90-31A4-4AC2-8831-6CDE1866E9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928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AEC8-328C-4F15-B9D5-8B378EFEA492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80809-3A35-4A3A-B186-7E17B78A59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0721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8/30/2019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6823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76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19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38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2962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22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88F8-D23A-4961-AEB5-994FC40E3111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ED6A1-72BB-4FFC-8641-8588FC6DB4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841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0" y="4406928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45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519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7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9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3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5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B9B9-5DD5-4B92-B3D7-CDEBF57D23D1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BF4A-2D9B-40C6-B159-5E2209F4FB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8191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2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5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A93BC-DABB-402E-AA6F-7EC0E8CC05B5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EFCC4-5D63-469C-A5E3-87A606E652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393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98" indent="0">
              <a:buNone/>
              <a:defRPr sz="2000" b="1"/>
            </a:lvl2pPr>
            <a:lvl3pPr marL="910390" indent="0">
              <a:buNone/>
              <a:defRPr sz="1800" b="1"/>
            </a:lvl3pPr>
            <a:lvl4pPr marL="1365586" indent="0">
              <a:buNone/>
              <a:defRPr sz="1600" b="1"/>
            </a:lvl4pPr>
            <a:lvl5pPr marL="1820780" indent="0">
              <a:buNone/>
              <a:defRPr sz="1600" b="1"/>
            </a:lvl5pPr>
            <a:lvl6pPr marL="2275976" indent="0">
              <a:buNone/>
              <a:defRPr sz="1600" b="1"/>
            </a:lvl6pPr>
            <a:lvl7pPr marL="2731172" indent="0">
              <a:buNone/>
              <a:defRPr sz="1600" b="1"/>
            </a:lvl7pPr>
            <a:lvl8pPr marL="3186367" indent="0">
              <a:buNone/>
              <a:defRPr sz="1600" b="1"/>
            </a:lvl8pPr>
            <a:lvl9pPr marL="36415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98" indent="0">
              <a:buNone/>
              <a:defRPr sz="2000" b="1"/>
            </a:lvl2pPr>
            <a:lvl3pPr marL="910390" indent="0">
              <a:buNone/>
              <a:defRPr sz="1800" b="1"/>
            </a:lvl3pPr>
            <a:lvl4pPr marL="1365586" indent="0">
              <a:buNone/>
              <a:defRPr sz="1600" b="1"/>
            </a:lvl4pPr>
            <a:lvl5pPr marL="1820780" indent="0">
              <a:buNone/>
              <a:defRPr sz="1600" b="1"/>
            </a:lvl5pPr>
            <a:lvl6pPr marL="2275976" indent="0">
              <a:buNone/>
              <a:defRPr sz="1600" b="1"/>
            </a:lvl6pPr>
            <a:lvl7pPr marL="2731172" indent="0">
              <a:buNone/>
              <a:defRPr sz="1600" b="1"/>
            </a:lvl7pPr>
            <a:lvl8pPr marL="3186367" indent="0">
              <a:buNone/>
              <a:defRPr sz="1600" b="1"/>
            </a:lvl8pPr>
            <a:lvl9pPr marL="364156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528E-C54A-42D1-AB63-05D084C44BCF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B3A4B-795F-4727-9121-9C1B713C3F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230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2E3E-7319-4108-9BED-4A31978654CD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9E333-DA87-4032-9B0A-381817F7D3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778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9F24-F72B-456C-8ADA-F2053D430D14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40C19-EFED-435C-99D2-8EB51746C2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7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98" indent="0">
              <a:buNone/>
              <a:defRPr sz="1200"/>
            </a:lvl2pPr>
            <a:lvl3pPr marL="910390" indent="0">
              <a:buNone/>
              <a:defRPr sz="1000"/>
            </a:lvl3pPr>
            <a:lvl4pPr marL="1365586" indent="0">
              <a:buNone/>
              <a:defRPr sz="900"/>
            </a:lvl4pPr>
            <a:lvl5pPr marL="1820780" indent="0">
              <a:buNone/>
              <a:defRPr sz="900"/>
            </a:lvl5pPr>
            <a:lvl6pPr marL="2275976" indent="0">
              <a:buNone/>
              <a:defRPr sz="900"/>
            </a:lvl6pPr>
            <a:lvl7pPr marL="2731172" indent="0">
              <a:buNone/>
              <a:defRPr sz="900"/>
            </a:lvl7pPr>
            <a:lvl8pPr marL="3186367" indent="0">
              <a:buNone/>
              <a:defRPr sz="900"/>
            </a:lvl8pPr>
            <a:lvl9pPr marL="36415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5D167-8267-4A1E-A23C-221361CF0830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F18B4-A2D3-4686-AC11-64F1D433F4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49582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98" indent="0">
              <a:buNone/>
              <a:defRPr sz="2800"/>
            </a:lvl2pPr>
            <a:lvl3pPr marL="910390" indent="0">
              <a:buNone/>
              <a:defRPr sz="2400"/>
            </a:lvl3pPr>
            <a:lvl4pPr marL="1365586" indent="0">
              <a:buNone/>
              <a:defRPr sz="2000"/>
            </a:lvl4pPr>
            <a:lvl5pPr marL="1820780" indent="0">
              <a:buNone/>
              <a:defRPr sz="2000"/>
            </a:lvl5pPr>
            <a:lvl6pPr marL="2275976" indent="0">
              <a:buNone/>
              <a:defRPr sz="2000"/>
            </a:lvl6pPr>
            <a:lvl7pPr marL="2731172" indent="0">
              <a:buNone/>
              <a:defRPr sz="2000"/>
            </a:lvl7pPr>
            <a:lvl8pPr marL="3186367" indent="0">
              <a:buNone/>
              <a:defRPr sz="2000"/>
            </a:lvl8pPr>
            <a:lvl9pPr marL="364156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198" indent="0">
              <a:buNone/>
              <a:defRPr sz="1200"/>
            </a:lvl2pPr>
            <a:lvl3pPr marL="910390" indent="0">
              <a:buNone/>
              <a:defRPr sz="1000"/>
            </a:lvl3pPr>
            <a:lvl4pPr marL="1365586" indent="0">
              <a:buNone/>
              <a:defRPr sz="900"/>
            </a:lvl4pPr>
            <a:lvl5pPr marL="1820780" indent="0">
              <a:buNone/>
              <a:defRPr sz="900"/>
            </a:lvl5pPr>
            <a:lvl6pPr marL="2275976" indent="0">
              <a:buNone/>
              <a:defRPr sz="900"/>
            </a:lvl6pPr>
            <a:lvl7pPr marL="2731172" indent="0">
              <a:buNone/>
              <a:defRPr sz="900"/>
            </a:lvl7pPr>
            <a:lvl8pPr marL="3186367" indent="0">
              <a:buNone/>
              <a:defRPr sz="900"/>
            </a:lvl8pPr>
            <a:lvl9pPr marL="364156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F747-872B-4850-948D-06C4AC9A9D67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6273B-0195-426A-999E-AD8C308818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002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3">
                <a:lumMod val="40000"/>
                <a:lumOff val="6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630" y="285768"/>
            <a:ext cx="8215313" cy="714375"/>
          </a:xfrm>
          <a:prstGeom prst="rect">
            <a:avLst/>
          </a:prstGeom>
        </p:spPr>
        <p:txBody>
          <a:bodyPr vert="horz" lIns="91043" tIns="45522" rIns="91043" bIns="45522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8630" y="1143000"/>
            <a:ext cx="82153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43" tIns="45522" rIns="91043" bIns="45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043" tIns="45522" rIns="91043" bIns="4552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85C8F5-8255-46D9-8FB5-F84FEB16896E}" type="datetimeFigureOut">
              <a:rPr lang="ru-RU"/>
              <a:pPr>
                <a:defRPr/>
              </a:pPr>
              <a:t>30.08.2019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043" tIns="45522" rIns="91043" bIns="4552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043" tIns="45522" rIns="91043" bIns="4552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38388A1-2F5D-4A22-8203-A4BF828213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5pPr>
      <a:lvl6pPr marL="45519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6pPr>
      <a:lvl7pPr marL="91039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7pPr>
      <a:lvl8pPr marL="1365586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8pPr>
      <a:lvl9pPr marL="182078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Segoe Script"/>
          <a:cs typeface="Segoe UI" pitchFamily="34" charset="0"/>
        </a:defRPr>
      </a:lvl9pPr>
    </p:titleStyle>
    <p:bodyStyle>
      <a:lvl1pPr marL="341398" indent="-34139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1pPr>
      <a:lvl2pPr marL="739693" indent="-284497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2pPr>
      <a:lvl3pPr marL="1137989" indent="-227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3pPr>
      <a:lvl4pPr marL="1593184" indent="-227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4pPr>
      <a:lvl5pPr marL="2048379" indent="-227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0D0D0D"/>
          </a:solidFill>
          <a:latin typeface="Segoe UI" pitchFamily="34" charset="0"/>
          <a:ea typeface="+mn-ea"/>
          <a:cs typeface="Segoe UI" pitchFamily="34" charset="0"/>
        </a:defRPr>
      </a:lvl5pPr>
      <a:lvl6pPr marL="2503575" indent="-227600" algn="l" defTabSz="910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769" indent="-227600" algn="l" defTabSz="910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965" indent="-227600" algn="l" defTabSz="910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161" indent="-227600" algn="l" defTabSz="9103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98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390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586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780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976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172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367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562" algn="l" defTabSz="9103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219" y="67183"/>
            <a:ext cx="847156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2698191"/>
            <a:ext cx="8042909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8/30/2019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2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218" y="2708924"/>
            <a:ext cx="6840760" cy="287897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Анализ образовательной деятельности</a:t>
            </a:r>
            <a:br>
              <a:rPr lang="ru-RU" b="1" dirty="0" smtClean="0"/>
            </a:br>
            <a:r>
              <a:rPr lang="ru-RU" b="1" dirty="0" smtClean="0"/>
              <a:t>за 2018-2019 учебный год</a:t>
            </a:r>
            <a:r>
              <a:rPr lang="ru-RU" sz="3200" b="1" dirty="0"/>
              <a:t> и задачи на новый учебный год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78" y="5643578"/>
            <a:ext cx="8598881" cy="338154"/>
          </a:xfrm>
          <a:prstGeom prst="rect">
            <a:avLst/>
          </a:prstGeom>
        </p:spPr>
        <p:txBody>
          <a:bodyPr wrap="square" lIns="91043" tIns="45522" rIns="91043" bIns="45522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Подготовила доклад: Кулак Ольга Леонидовна, директор школы</a:t>
            </a:r>
            <a:endParaRPr lang="ru-RU" sz="1600" b="1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387"/>
            <a:ext cx="3491880" cy="261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Олимпиады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64105980"/>
              </p:ext>
            </p:extLst>
          </p:nvPr>
        </p:nvGraphicFramePr>
        <p:xfrm>
          <a:off x="611560" y="1340769"/>
          <a:ext cx="81369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007" y="404686"/>
            <a:ext cx="8215313" cy="714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внеурочной деятельности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31" y="1340769"/>
            <a:ext cx="5328591" cy="269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904" y="3407353"/>
            <a:ext cx="2934072" cy="195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98" y="4476282"/>
            <a:ext cx="3183812" cy="212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904" y="1274263"/>
            <a:ext cx="2808312" cy="200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5156"/>
            <a:ext cx="3073524" cy="203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048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0"/>
          <p:cNvSpPr>
            <a:spLocks noChangeArrowheads="1"/>
          </p:cNvSpPr>
          <p:nvPr/>
        </p:nvSpPr>
        <p:spPr bwMode="auto">
          <a:xfrm>
            <a:off x="2788924" y="116637"/>
            <a:ext cx="5832648" cy="83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043" tIns="45522" rIns="91043" bIns="45522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может осуществляться через: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33764" y="1340787"/>
            <a:ext cx="8287808" cy="707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043" tIns="45522" rIns="91043" bIns="45522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часть учебного плана (образовательные модули, спецкурсы, ШНО, проекты и исследования, практикумы и пр.);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81879" y="2492904"/>
            <a:ext cx="8286750" cy="3997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043" tIns="45522" rIns="91043" bIns="45522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дополнительные образовательные программы ОУ;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4301" y="3284993"/>
            <a:ext cx="8286750" cy="707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043" tIns="45522" rIns="91043" bIns="45522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программы учреждений дополнительного образования, культуры и спорта (на договорной основе);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67547" y="4437131"/>
            <a:ext cx="8286750" cy="7074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043" tIns="45522" rIns="91043" bIns="45522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классное руководство (экскурсии, диспуты, круглые столы соревнования и пр.);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53" y="65405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11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74846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2018-2019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учебном году основной целью воспитательной работы являлись - создание условий для становления устойчивой, физически и духовно здоровой, творческой личности со сформированными ключевыми компетентностями, готовой войти в информационное сообщество, способной к самоопределению в обществе.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R="12700" indent="48323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Для реализации поставленной цели были сформулированы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основные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задачи воспитательной деятельности: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Через методическую работу создавать оптимальные условия развития творческой активности участников педагогического процесса.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 учащихся инициативы, стремления к самообразованию и саморазвитию, способности к успешной социализации в обществе.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Обеспечение условий, учитывающих индивидуально-личностные различия учащихся с целью формирования способностей к активной адаптации на рынке труда, конкурентоспособности 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толерантности.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 smtClean="0">
                <a:latin typeface="Times New Roman"/>
                <a:ea typeface="Times New Roman"/>
              </a:rPr>
              <a:t>Развитие </a:t>
            </a:r>
            <a:r>
              <a:rPr lang="ru-RU" dirty="0">
                <a:latin typeface="Times New Roman"/>
                <a:ea typeface="Times New Roman"/>
              </a:rPr>
              <a:t>уровня воспитанности учащихся, формирование гражданской ответственности, правового самосознания, духовности, </a:t>
            </a:r>
            <a:r>
              <a:rPr lang="ru-RU" dirty="0" smtClean="0">
                <a:latin typeface="Times New Roman"/>
                <a:ea typeface="Times New Roman"/>
              </a:rPr>
              <a:t>культуры.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332656"/>
            <a:ext cx="6793044" cy="65204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Segoe Script" pitchFamily="34" charset="0"/>
                <a:ea typeface="+mj-ea"/>
                <a:cs typeface="Segoe U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5pPr>
            <a:lvl6pPr marL="455198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6pPr>
            <a:lvl7pPr marL="91039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7pPr>
            <a:lvl8pPr marL="1365586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8pPr>
            <a:lvl9pPr marL="182078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Segoe Script"/>
                <a:cs typeface="Segoe U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/>
              <a:t>Воспитательная работа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207488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91" y="0"/>
            <a:ext cx="7396492" cy="12389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Задачи  школы на 2019-2020 учебный год</a:t>
            </a:r>
            <a:r>
              <a:rPr lang="ru-RU" b="1" dirty="0" smtClean="0"/>
              <a:t>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311877938"/>
              </p:ext>
            </p:extLst>
          </p:nvPr>
        </p:nvGraphicFramePr>
        <p:xfrm>
          <a:off x="611560" y="1412776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38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91" y="0"/>
            <a:ext cx="7396492" cy="12389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Задачи  школы на 2019-2020 учебный год</a:t>
            </a:r>
            <a:r>
              <a:rPr lang="ru-RU" b="1" dirty="0" smtClean="0"/>
              <a:t>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0341301"/>
              </p:ext>
            </p:extLst>
          </p:nvPr>
        </p:nvGraphicFramePr>
        <p:xfrm>
          <a:off x="611560" y="1412776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479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891" y="0"/>
            <a:ext cx="7396492" cy="123895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>Задачи  школы на 2019-2020 учебный год</a:t>
            </a:r>
            <a:r>
              <a:rPr lang="ru-RU" b="1" dirty="0" smtClean="0"/>
              <a:t>: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462756544"/>
              </p:ext>
            </p:extLst>
          </p:nvPr>
        </p:nvGraphicFramePr>
        <p:xfrm>
          <a:off x="611560" y="1412776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82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8246" y="332656"/>
            <a:ext cx="7755754" cy="98474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Направления внутришкольного контроля</a:t>
            </a:r>
            <a:br>
              <a:rPr lang="ru-RU" sz="2400" dirty="0"/>
            </a:br>
            <a:r>
              <a:rPr lang="ru-RU" sz="2400" dirty="0"/>
              <a:t>в 20</a:t>
            </a:r>
            <a:r>
              <a:rPr lang="en-US" sz="2400" dirty="0" smtClean="0"/>
              <a:t>1</a:t>
            </a:r>
            <a:r>
              <a:rPr lang="ru-RU" sz="2400" dirty="0" smtClean="0"/>
              <a:t>9-2020 </a:t>
            </a:r>
            <a:r>
              <a:rPr lang="ru-RU" sz="2400" dirty="0"/>
              <a:t>учебном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715436" cy="387532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состояние преподавания учебных предметов;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качества знаний, умений и навыков обучающихся;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качество ведения школьной документации;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 учебных программ и предусмотренного минимума письменных работ; подготовка и проведение промежуточной и итоговой аттестации за курс основной и средней школы;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выполнение решений педагогических советов и совещаний.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5" y="21771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5" y="4764559"/>
            <a:ext cx="2650033" cy="19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463855" cy="3006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Признать работу педагогического коллектива школы в </a:t>
            </a:r>
            <a:r>
              <a:rPr lang="ru-RU" sz="2400" dirty="0" smtClean="0">
                <a:latin typeface="+mn-lt"/>
              </a:rPr>
              <a:t>2018/2019 </a:t>
            </a:r>
            <a:r>
              <a:rPr lang="ru-RU" sz="2400" dirty="0">
                <a:latin typeface="+mn-lt"/>
              </a:rPr>
              <a:t>году удовлетворительной;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Утвердить календарный план-график работы школы;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Утвердить перечень МО и их руководителей;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Утвердить перечень основных задач, стоящих перед школой в предстоящем учебном году</a:t>
            </a:r>
            <a:r>
              <a:rPr lang="ru-RU" sz="2400" dirty="0" smtClean="0">
                <a:latin typeface="+mn-lt"/>
              </a:rPr>
              <a:t>;</a:t>
            </a:r>
            <a:endParaRPr lang="ru-RU" sz="2400" dirty="0">
              <a:latin typeface="+mn-lt"/>
            </a:endParaRPr>
          </a:p>
          <a:p>
            <a:pPr marL="398296">
              <a:buFont typeface="Wingdings" panose="05000000000000000000" pitchFamily="2" charset="2"/>
              <a:buChar char="Ø"/>
            </a:pPr>
            <a:endParaRPr lang="ru-RU" sz="2400" dirty="0">
              <a:latin typeface="+mn-lt"/>
            </a:endParaRPr>
          </a:p>
          <a:p>
            <a:pPr marL="56898" indent="0">
              <a:buNone/>
            </a:pPr>
            <a:endParaRPr lang="ru-RU" sz="2400" dirty="0">
              <a:latin typeface="+mn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Проект решения:</a:t>
            </a:r>
            <a:endParaRPr lang="ru-RU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466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913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548" y="6067044"/>
            <a:ext cx="5701284" cy="454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7326" y="6077445"/>
            <a:ext cx="5643626" cy="395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" y="22859"/>
            <a:ext cx="9003792" cy="5692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741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1. </a:t>
            </a:r>
            <a:r>
              <a:rPr lang="ru-RU" sz="1600" b="1" dirty="0" smtClean="0">
                <a:solidFill>
                  <a:schemeClr val="tx1"/>
                </a:solidFill>
              </a:rPr>
              <a:t>Создание </a:t>
            </a:r>
            <a:r>
              <a:rPr lang="ru-RU" sz="1600" b="1" dirty="0" smtClean="0">
                <a:solidFill>
                  <a:schemeClr val="tx1"/>
                </a:solidFill>
              </a:rPr>
              <a:t>условий для реализации прав граждан на качественное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образование.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2. Построение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образовательной модели, обеспечивающей реализацию целей  опережающего развития каждого школьника в условиях образовательной среды школы.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3. Внедрение  системных моделей  работы с одаренными детьми.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4. Создание условий продуктивной исследовательской, творческой, социально активной деятельности, определяющей стратегию развития личности каждого </a:t>
            </a:r>
            <a:r>
              <a:rPr lang="ru-RU" sz="1600" b="1" dirty="0" smtClean="0">
                <a:solidFill>
                  <a:schemeClr val="tx1"/>
                </a:solidFill>
              </a:rPr>
              <a:t>школьника.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5. Обеспечение преемственности всех уровней образования в школе на основе инновационных образовательных </a:t>
            </a:r>
            <a:r>
              <a:rPr lang="ru-RU" sz="1600" b="1" dirty="0" smtClean="0">
                <a:solidFill>
                  <a:schemeClr val="tx1"/>
                </a:solidFill>
              </a:rPr>
              <a:t>технологий.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6. </a:t>
            </a:r>
            <a:r>
              <a:rPr lang="ru-RU" sz="1600" b="1" dirty="0" smtClean="0">
                <a:solidFill>
                  <a:schemeClr val="tx1"/>
                </a:solidFill>
              </a:rPr>
              <a:t>Внедрение </a:t>
            </a:r>
            <a:r>
              <a:rPr lang="ru-RU" sz="1600" b="1" dirty="0" smtClean="0">
                <a:solidFill>
                  <a:schemeClr val="tx1"/>
                </a:solidFill>
              </a:rPr>
              <a:t>эффективных механизмов организации </a:t>
            </a:r>
            <a:r>
              <a:rPr lang="ru-RU" sz="1600" b="1" dirty="0" smtClean="0">
                <a:solidFill>
                  <a:schemeClr val="tx1"/>
                </a:solidFill>
              </a:rPr>
              <a:t>образования</a:t>
            </a:r>
            <a:r>
              <a:rPr lang="ru-RU" sz="1600" b="1" dirty="0" smtClean="0">
                <a:solidFill>
                  <a:schemeClr val="tx1"/>
                </a:solidFill>
              </a:rPr>
              <a:t>, подготовки и переподготовки педагогических кадров.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7. Развитие компонентов открытого образовательного пространства, путей связи с родителями обучающихся и </a:t>
            </a:r>
            <a:r>
              <a:rPr lang="ru-RU" sz="1600" b="1" dirty="0" smtClean="0">
                <a:solidFill>
                  <a:schemeClr val="tx1"/>
                </a:solidFill>
              </a:rPr>
              <a:t>общественностью.</a:t>
            </a:r>
            <a:r>
              <a:rPr lang="ru-RU" sz="1600" b="1" dirty="0" smtClean="0">
                <a:solidFill>
                  <a:schemeClr val="tx1"/>
                </a:solidFill>
              </a:rPr>
              <a:t> 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8. Совершенствование образовательного пространства, функционирующего на основе культурологических и диалоговых теорий в образовании, принципах построения современных образовательных сред. 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Основные задачи 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на </a:t>
            </a:r>
            <a:r>
              <a:rPr lang="ru-RU" sz="2800" b="1" dirty="0" smtClean="0"/>
              <a:t>2019-2020 </a:t>
            </a:r>
            <a:r>
              <a:rPr lang="ru-RU" sz="2800" b="1" dirty="0"/>
              <a:t>учебный год</a:t>
            </a:r>
            <a:endParaRPr lang="ru-RU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43" y="1143000"/>
            <a:ext cx="8429655" cy="5143500"/>
          </a:xfrm>
        </p:spPr>
        <p:txBody>
          <a:bodyPr/>
          <a:lstStyle/>
          <a:p>
            <a:pPr>
              <a:buNone/>
            </a:pPr>
            <a:r>
              <a:rPr lang="ru-RU" sz="2400" b="1" dirty="0"/>
              <a:t>Усиление контроля за качеством учебно-воспитательного процесса в целях: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 smtClean="0"/>
              <a:t>Повышения </a:t>
            </a:r>
            <a:r>
              <a:rPr lang="ru-RU" sz="2300" dirty="0"/>
              <a:t>качества знаний, формирования УУД; </a:t>
            </a:r>
          </a:p>
          <a:p>
            <a:pPr>
              <a:buFont typeface="Arial" pitchFamily="34" charset="0"/>
              <a:buChar char="•"/>
            </a:pPr>
            <a:r>
              <a:rPr lang="ru-RU" sz="2300" dirty="0"/>
              <a:t>Улучшения результатов итоговой аттестации; </a:t>
            </a:r>
          </a:p>
          <a:p>
            <a:pPr>
              <a:buFont typeface="Arial" pitchFamily="34" charset="0"/>
              <a:buChar char="•"/>
            </a:pPr>
            <a:r>
              <a:rPr lang="ru-RU" sz="2300" b="1" dirty="0">
                <a:solidFill>
                  <a:srgbClr val="FF0000"/>
                </a:solidFill>
              </a:rPr>
              <a:t>Повышения результативности участия в олимпиадах, сетевых проектах и т.д. (администрация, </a:t>
            </a:r>
            <a:r>
              <a:rPr lang="ru-RU" sz="2300" b="1" dirty="0" err="1" smtClean="0">
                <a:solidFill>
                  <a:srgbClr val="FF0000"/>
                </a:solidFill>
              </a:rPr>
              <a:t>методсовет</a:t>
            </a:r>
            <a:r>
              <a:rPr lang="ru-RU" sz="2300" b="1" dirty="0" smtClean="0">
                <a:solidFill>
                  <a:srgbClr val="FF0000"/>
                </a:solidFill>
              </a:rPr>
              <a:t>, учителя-предметники; </a:t>
            </a:r>
            <a:r>
              <a:rPr lang="ru-RU" sz="2300" b="1" dirty="0">
                <a:solidFill>
                  <a:srgbClr val="FF0000"/>
                </a:solidFill>
              </a:rPr>
              <a:t>постоянно);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dirty="0" smtClean="0"/>
              <a:t>Продолжить работу по созданию методической и материально-технической базы по реализации ФГОС ООО;</a:t>
            </a:r>
          </a:p>
          <a:p>
            <a:r>
              <a:rPr lang="ru-RU" sz="2400" dirty="0" smtClean="0"/>
              <a:t>Продолжить работу по защите детей от информации, причиняющей вред их здоровью и развитию;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Участие в сетевых формах взаимодействия.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Основные задачи 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на </a:t>
            </a:r>
            <a:r>
              <a:rPr lang="ru-RU" sz="2800" b="1" dirty="0" smtClean="0"/>
              <a:t>2019-2020 </a:t>
            </a:r>
            <a:r>
              <a:rPr lang="ru-RU" sz="2800" b="1" dirty="0"/>
              <a:t>учебный год</a:t>
            </a:r>
            <a:endParaRPr lang="ru-RU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663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7" y="1143000"/>
            <a:ext cx="8463855" cy="5143500"/>
          </a:xfrm>
        </p:spPr>
        <p:txBody>
          <a:bodyPr/>
          <a:lstStyle/>
          <a:p>
            <a:r>
              <a:rPr lang="ru-RU" sz="2400" dirty="0">
                <a:latin typeface="+mn-lt"/>
              </a:rPr>
              <a:t>Включить в перечень вопросов, рассматриваемых на заседаниях педагогического совета следующие: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Профессиональный стандарт «ПЕДАГОГ»,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формирование школьной аттестационной комиссии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;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Использование </a:t>
            </a:r>
            <a:r>
              <a:rPr lang="ru-RU" sz="2400" dirty="0">
                <a:latin typeface="+mn-lt"/>
              </a:rPr>
              <a:t>результатов ЕГЭ и ГИА-9 в управлении качеством образования;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Создание системы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внутришкольного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мониторинга образовательных достижений обучающихся</a:t>
            </a:r>
            <a:r>
              <a:rPr lang="ru-RU" sz="2400" dirty="0">
                <a:latin typeface="+mn-lt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</a:rPr>
              <a:t>Реализация ФГОС ООО: промежуточные результаты;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/>
              <a:t>Основные задачи ОУ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на </a:t>
            </a:r>
            <a:r>
              <a:rPr lang="ru-RU" sz="2800" b="1" dirty="0" smtClean="0"/>
              <a:t>2019-2020 </a:t>
            </a:r>
            <a:r>
              <a:rPr lang="ru-RU" sz="2800" b="1" dirty="0"/>
              <a:t>учебный год</a:t>
            </a:r>
            <a:endParaRPr lang="ru-RU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11" y="114662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4374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78944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Статистика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1669009"/>
              </p:ext>
            </p:extLst>
          </p:nvPr>
        </p:nvGraphicFramePr>
        <p:xfrm>
          <a:off x="116188" y="1050082"/>
          <a:ext cx="8713791" cy="1954674"/>
        </p:xfrm>
        <a:graphic>
          <a:graphicData uri="http://schemas.openxmlformats.org/drawingml/2006/table">
            <a:tbl>
              <a:tblPr/>
              <a:tblGrid>
                <a:gridCol w="2712031"/>
                <a:gridCol w="1500440"/>
                <a:gridCol w="1500440"/>
                <a:gridCol w="1500440"/>
                <a:gridCol w="1500440"/>
              </a:tblGrid>
              <a:tr h="6665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Параметры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    уч.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2017/2018 уч.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2018/2019 уч.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2019/2020 уч. год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6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учителей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 на начало уч.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D0D0D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03" y="0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6331325"/>
              </p:ext>
            </p:extLst>
          </p:nvPr>
        </p:nvGraphicFramePr>
        <p:xfrm>
          <a:off x="323536" y="980728"/>
          <a:ext cx="8177555" cy="3162651"/>
        </p:xfrm>
        <a:graphic>
          <a:graphicData uri="http://schemas.openxmlformats.org/drawingml/2006/table">
            <a:tbl>
              <a:tblPr firstRow="1" firstCol="1" bandRow="1"/>
              <a:tblGrid>
                <a:gridCol w="1078945"/>
                <a:gridCol w="1185640"/>
                <a:gridCol w="2826379"/>
                <a:gridCol w="771920"/>
                <a:gridCol w="771920"/>
                <a:gridCol w="770831"/>
                <a:gridCol w="771920"/>
              </a:tblGrid>
              <a:tr h="3381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результаты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экзаменов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1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«5»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«4»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«3»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Русский язык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Математика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71600" y="301302"/>
            <a:ext cx="6912768" cy="3690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176" tIns="45588" rIns="91176" bIns="45588">
            <a:spAutoFit/>
          </a:bodyPr>
          <a:lstStyle/>
          <a:p>
            <a:r>
              <a:rPr lang="ru-RU" dirty="0" smtClean="0"/>
              <a:t>Итоговая </a:t>
            </a:r>
            <a:r>
              <a:rPr lang="ru-RU" dirty="0"/>
              <a:t>таблица результатов ГИА обучающихся 9 класса </a:t>
            </a:r>
          </a:p>
        </p:txBody>
      </p:sp>
    </p:spTree>
    <p:extLst>
      <p:ext uri="{BB962C8B-B14F-4D97-AF65-F5344CB8AC3E}">
        <p14:creationId xmlns:p14="http://schemas.microsoft.com/office/powerpoint/2010/main" xmlns="" val="3262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2211249"/>
              </p:ext>
            </p:extLst>
          </p:nvPr>
        </p:nvGraphicFramePr>
        <p:xfrm>
          <a:off x="932350" y="3140969"/>
          <a:ext cx="7195215" cy="1960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2104"/>
                <a:gridCol w="649531"/>
                <a:gridCol w="2089795"/>
                <a:gridCol w="541149"/>
                <a:gridCol w="541149"/>
                <a:gridCol w="540385"/>
                <a:gridCol w="541149"/>
                <a:gridCol w="614421"/>
                <a:gridCol w="649531"/>
                <a:gridCol w="216001"/>
              </a:tblGrid>
              <a:tr h="46343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предмет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Результаты экзаменов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8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«5»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«4»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«3»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«2»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 УО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балл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8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Математика (базовый уровень)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4,5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5214950"/>
            <a:ext cx="7848872" cy="6153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264" tIns="45632" rIns="91264" bIns="45632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tabLst>
                <a:tab pos="11271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altLang="ru-RU" sz="1600" dirty="0" smtClean="0">
                <a:ea typeface="Times New Roman" pitchFamily="18" charset="0"/>
              </a:rPr>
              <a:t>. </a:t>
            </a:r>
            <a:endParaRPr lang="ru-RU" altLang="ru-RU" sz="1600" dirty="0"/>
          </a:p>
          <a:p>
            <a:pPr lvl="0">
              <a:buFontTx/>
              <a:buChar char="•"/>
            </a:pPr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3803" y="1049558"/>
            <a:ext cx="7920880" cy="15694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264" tIns="45632" rIns="91264" bIns="45632">
            <a:spAutoFit/>
          </a:bodyPr>
          <a:lstStyle/>
          <a:p>
            <a:pPr>
              <a:buFontTx/>
              <a:buChar char="•"/>
              <a:tabLst>
                <a:tab pos="1124926" algn="l"/>
              </a:tabLst>
            </a:pPr>
            <a:r>
              <a:rPr lang="ru-RU" altLang="ru-RU" sz="1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Русский язык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средний </a:t>
            </a:r>
            <a:r>
              <a:rPr lang="ru-RU" altLang="ru-RU" sz="1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балл по школе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–64 . 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1 обучающийся получил </a:t>
            </a:r>
            <a:r>
              <a:rPr lang="ru-RU" altLang="ru-RU" sz="16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результат  </a:t>
            </a:r>
            <a:r>
              <a:rPr lang="ru-RU" altLang="ru-RU" sz="16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67баллов</a:t>
            </a:r>
            <a:r>
              <a:rPr lang="ru-RU" altLang="ru-RU" sz="16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. </a:t>
            </a:r>
            <a:r>
              <a:rPr lang="ru-RU" altLang="ru-RU" sz="1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Минимальное количество баллов, установленное </a:t>
            </a:r>
            <a:r>
              <a:rPr lang="ru-RU" altLang="ru-RU" sz="1600" dirty="0" err="1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Рособрнадзором</a:t>
            </a:r>
            <a:r>
              <a:rPr lang="ru-RU" altLang="ru-RU" sz="1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– </a:t>
            </a:r>
            <a:r>
              <a:rPr lang="ru-RU" altLang="ru-RU" sz="1600" b="1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24. </a:t>
            </a:r>
          </a:p>
          <a:p>
            <a:pPr>
              <a:tabLst>
                <a:tab pos="1124926" algn="l"/>
              </a:tabLst>
            </a:pPr>
            <a:endParaRPr lang="ru-RU" altLang="ru-RU" sz="1600" dirty="0">
              <a:solidFill>
                <a:prstClr val="black"/>
              </a:solidFill>
              <a:cs typeface="Arial" pitchFamily="34" charset="0"/>
            </a:endParaRPr>
          </a:p>
          <a:p>
            <a:pPr>
              <a:buFontTx/>
              <a:buChar char="•"/>
              <a:tabLst>
                <a:tab pos="1124926" algn="l"/>
              </a:tabLst>
            </a:pPr>
            <a:r>
              <a:rPr lang="ru-RU" altLang="ru-RU" sz="1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 Математика (базовый уровень) - сдавали </a:t>
            </a:r>
            <a:r>
              <a:rPr lang="ru-RU" altLang="ru-RU" sz="1600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2 выпускника. Оценивается </a:t>
            </a:r>
            <a:r>
              <a:rPr lang="ru-RU" altLang="ru-RU" sz="1600" dirty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по пятибалльной системе.</a:t>
            </a:r>
            <a:endParaRPr lang="ru-RU" altLang="ru-RU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3803" y="116635"/>
            <a:ext cx="7893294" cy="6584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264" tIns="45632" rIns="91264" bIns="45632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Результаты ЕГЭ в 11 классе в 2018 году.</a:t>
            </a:r>
            <a:endParaRPr lang="ru-RU" sz="3200" b="1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12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ПРОЕКТНАЯ ДЕЯТЕЛЬНОСТЬ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152993"/>
            <a:ext cx="7416824" cy="23221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2018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2019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учебном году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были проведены многообразные мероприятия: викторины, олимпиады, интеллектуальные конкурсы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игры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предметные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недели.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Весь педагогический коллектив школы старался выполнить главную задачу по данному направлению – это воспитание личности, обладающей современным уровнем знаний средствами внеклассной деятельности, а также развитие познавательных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интересов обучающихся.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3643314"/>
            <a:ext cx="6572296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75252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4" y="142852"/>
            <a:ext cx="7429552" cy="7143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Методическая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025" y="2420888"/>
            <a:ext cx="8424936" cy="4185592"/>
          </a:xfrm>
        </p:spPr>
        <p:txBody>
          <a:bodyPr/>
          <a:lstStyle/>
          <a:p>
            <a:pPr marL="0" indent="0">
              <a:buNone/>
              <a:tabLst>
                <a:tab pos="5444959" algn="l"/>
              </a:tabLst>
              <a:defRPr/>
            </a:pPr>
            <a:r>
              <a:rPr lang="ru-RU" sz="2400" b="1" u="sng" dirty="0" smtClean="0"/>
              <a:t>ЗАДАЧИ:</a:t>
            </a:r>
            <a:endParaRPr lang="ru-RU" sz="2400" b="1" u="sng" dirty="0"/>
          </a:p>
          <a:p>
            <a:pPr>
              <a:tabLst>
                <a:tab pos="5444959" algn="l"/>
              </a:tabLst>
              <a:defRPr/>
            </a:pPr>
            <a:r>
              <a:rPr lang="ru-RU" sz="2400" dirty="0"/>
              <a:t>обеспечить непрерывное образование педагогических кадров через систему повышения квалификации (дистанционно</a:t>
            </a:r>
            <a:r>
              <a:rPr lang="ru-RU" sz="2400" dirty="0" smtClean="0"/>
              <a:t>);</a:t>
            </a:r>
            <a:endParaRPr lang="ru-RU" sz="2400" dirty="0"/>
          </a:p>
          <a:p>
            <a:pPr>
              <a:tabLst>
                <a:tab pos="5444959" algn="l"/>
              </a:tabLst>
              <a:defRPr/>
            </a:pPr>
            <a:r>
              <a:rPr lang="ru-RU" sz="2400" dirty="0"/>
              <a:t>обеспечить высокий методический уровень проведения всех видов занятий;</a:t>
            </a:r>
          </a:p>
          <a:p>
            <a:pPr>
              <a:tabLst>
                <a:tab pos="5444959" algn="l"/>
              </a:tabLst>
              <a:defRPr/>
            </a:pPr>
            <a:r>
              <a:rPr lang="ru-RU" sz="2400" dirty="0"/>
              <a:t>повысить качество проведения учебных занятий на основе внедрения современных педагогических образовательных технологий, соответствующих современным требованиям.</a:t>
            </a:r>
          </a:p>
          <a:p>
            <a:pPr marL="0" indent="0">
              <a:buNone/>
              <a:defRPr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65" y="32657"/>
            <a:ext cx="12430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181073"/>
            <a:ext cx="83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ТЕМА: </a:t>
            </a:r>
            <a:r>
              <a:rPr lang="ru-RU" sz="2000" dirty="0" smtClean="0"/>
              <a:t>«Реализация </a:t>
            </a:r>
            <a:r>
              <a:rPr lang="ru-RU" sz="2000" dirty="0"/>
              <a:t>ФГОС нового поколения как основное средство повышения эффективности и качества </a:t>
            </a:r>
            <a:r>
              <a:rPr lang="ru-RU" sz="2000" dirty="0" smtClean="0"/>
              <a:t>УВП».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3180">
  <a:themeElements>
    <a:clrScheme name="Другая 4">
      <a:dk1>
        <a:sysClr val="windowText" lastClr="000000"/>
      </a:dk1>
      <a:lt1>
        <a:sysClr val="window" lastClr="FFFFFF"/>
      </a:lt1>
      <a:dk2>
        <a:srgbClr val="464653"/>
      </a:dk2>
      <a:lt2>
        <a:srgbClr val="518592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C15B284E-D433-4340-8C44-513DA2D2464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4C14C84B-5629-407C-873F-F6BAD5D190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3446</TotalTime>
  <Words>826</Words>
  <Application>Microsoft Office PowerPoint</Application>
  <PresentationFormat>Экран (4:3)</PresentationFormat>
  <Paragraphs>159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TS010283180</vt:lpstr>
      <vt:lpstr>11_Office Theme</vt:lpstr>
      <vt:lpstr>Анализ образовательной деятельности за 2018-2019 учебный год и задачи на новый учебный год</vt:lpstr>
      <vt:lpstr>Основные задачи ОУ на 2019-2020 учебный год</vt:lpstr>
      <vt:lpstr>Основные задачи ОУ на 2019-2020 учебный год</vt:lpstr>
      <vt:lpstr>Основные задачи ОУ на 2019-2020 учебный год</vt:lpstr>
      <vt:lpstr>Статистика</vt:lpstr>
      <vt:lpstr>Слайд 6</vt:lpstr>
      <vt:lpstr>Слайд 7</vt:lpstr>
      <vt:lpstr>ПРОЕКТНАЯ ДЕЯТЕЛЬНОСТЬ</vt:lpstr>
      <vt:lpstr>Методическая работа</vt:lpstr>
      <vt:lpstr>Олимпиады</vt:lpstr>
      <vt:lpstr>Направления внеурочной деятельности</vt:lpstr>
      <vt:lpstr>Слайд 12</vt:lpstr>
      <vt:lpstr>Слайд 13</vt:lpstr>
      <vt:lpstr>   Задачи  школы на 2019-2020 учебный год:   </vt:lpstr>
      <vt:lpstr>   Задачи  школы на 2019-2020 учебный год:   </vt:lpstr>
      <vt:lpstr>   Задачи  школы на 2019-2020 учебный год:   </vt:lpstr>
      <vt:lpstr>Направления внутришкольного контроля в 2019-2020 учебном году</vt:lpstr>
      <vt:lpstr>Проект решения: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Мой</cp:lastModifiedBy>
  <cp:revision>199</cp:revision>
  <dcterms:created xsi:type="dcterms:W3CDTF">2012-08-29T12:56:47Z</dcterms:created>
  <dcterms:modified xsi:type="dcterms:W3CDTF">2019-08-29T22:52:45Z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TC102831809990</vt:lpwstr>
  </property>
</Properties>
</file>